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9" r:id="rId4"/>
    <p:sldId id="266" r:id="rId5"/>
    <p:sldId id="267" r:id="rId6"/>
    <p:sldId id="268" r:id="rId7"/>
    <p:sldId id="276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5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22F2"/>
    <a:srgbClr val="FF3399"/>
    <a:srgbClr val="A5CCED"/>
    <a:srgbClr val="B9D8F1"/>
    <a:srgbClr val="66FFFF"/>
    <a:srgbClr val="93DB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5A78A-5D50-4612-8798-40771F7122B7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82169-669F-4E22-A22F-0921AD10A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13" Type="http://schemas.openxmlformats.org/officeDocument/2006/relationships/image" Target="../media/image17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5" Type="http://schemas.openxmlformats.org/officeDocument/2006/relationships/image" Target="../media/image19.jpe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noFill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7158" y="285728"/>
            <a:ext cx="8429684" cy="62151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652471" y="571480"/>
            <a:ext cx="3830408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perspectiveLef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angl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spc="50" dirty="0">
                <a:ln w="11430"/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Русский язык</a:t>
            </a:r>
          </a:p>
          <a:p>
            <a:pPr algn="ctr">
              <a:defRPr/>
            </a:pPr>
            <a:r>
              <a:rPr lang="ru-RU" sz="4000" b="1" spc="50" dirty="0" smtClean="0">
                <a:ln w="11430"/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 </a:t>
            </a:r>
            <a:r>
              <a:rPr lang="ru-RU" sz="4000" b="1" spc="50" dirty="0">
                <a:ln w="11430"/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класс</a:t>
            </a: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357158" y="1928801"/>
            <a:ext cx="835821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smtClean="0">
                <a:ln>
                  <a:solidFill>
                    <a:srgbClr val="C00000"/>
                  </a:solidFill>
                </a:ln>
                <a:solidFill>
                  <a:srgbClr val="FF3399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Твёрдые и мягкие согласные звуки</a:t>
            </a:r>
          </a:p>
          <a:p>
            <a:pPr algn="ctr"/>
            <a:r>
              <a:rPr lang="ru-RU" sz="3600" dirty="0" smtClean="0">
                <a:ln>
                  <a:solidFill>
                    <a:srgbClr val="C00000"/>
                  </a:solidFill>
                </a:ln>
                <a:solidFill>
                  <a:srgbClr val="FF3399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 буквы для их обозначения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57158" y="3399352"/>
            <a:ext cx="842968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2800" b="1" u="sng" dirty="0">
                <a:cs typeface="Times New Roman" pitchFamily="18" charset="0"/>
              </a:rPr>
              <a:t>Цель урока: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  </a:t>
            </a:r>
            <a:r>
              <a:rPr lang="ru-RU" sz="2800" dirty="0" smtClean="0">
                <a:cs typeface="Times New Roman" pitchFamily="18" charset="0"/>
              </a:rPr>
              <a:t>Повторение способов обозначения  </a:t>
            </a:r>
          </a:p>
          <a:p>
            <a:pPr eaLnBrk="0" hangingPunct="0"/>
            <a:r>
              <a:rPr lang="ru-RU" sz="2800" dirty="0" smtClean="0">
                <a:cs typeface="Times New Roman" pitchFamily="18" charset="0"/>
              </a:rPr>
              <a:t>                        мягкости согласных звуков на письме.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4929198"/>
            <a:ext cx="7786742" cy="95410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dirty="0" smtClean="0">
                <a:ln/>
                <a:solidFill>
                  <a:srgbClr val="3122F2"/>
                </a:solidFill>
              </a:rPr>
              <a:t>Учитель 2 </a:t>
            </a:r>
            <a:r>
              <a:rPr lang="ru-RU" sz="2800" b="1" dirty="0">
                <a:ln/>
                <a:solidFill>
                  <a:srgbClr val="3122F2"/>
                </a:solidFill>
              </a:rPr>
              <a:t>квалификационной категории</a:t>
            </a:r>
          </a:p>
          <a:p>
            <a:pPr algn="ctr">
              <a:defRPr/>
            </a:pPr>
            <a:r>
              <a:rPr lang="ru-RU" sz="2800" b="1" dirty="0" smtClean="0">
                <a:ln/>
                <a:solidFill>
                  <a:srgbClr val="3122F2"/>
                </a:solidFill>
              </a:rPr>
              <a:t>Фролкина Светлана Анатольевна</a:t>
            </a:r>
            <a:endParaRPr lang="ru-RU" sz="2800" b="1" dirty="0">
              <a:ln/>
              <a:solidFill>
                <a:srgbClr val="3122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репа, рядом, сила, ветка, кино, шляпка, крыша, грибы.</a:t>
            </a:r>
            <a:endParaRPr lang="ru-RU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868" y="1285860"/>
            <a:ext cx="29289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репа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рядом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сила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ветка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кино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шляпа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крыша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грибы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репа, рядом, сила, ветка, кино, шляпка, крыша, грибы.</a:t>
            </a:r>
            <a:endParaRPr lang="ru-RU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3143248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143240" y="1071546"/>
            <a:ext cx="400049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б…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л…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мон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п…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рсик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вишн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…         гр…ша               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мандар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…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0430" y="1071546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1714488"/>
            <a:ext cx="471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0430" y="228599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00562" y="2928934"/>
            <a:ext cx="46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43306" y="3571876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9190" y="4143380"/>
            <a:ext cx="471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285984" y="1817833"/>
            <a:ext cx="607223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стучат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тлы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Сер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жа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Пет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кормят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инд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 Вяли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зав  ли цвет  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бит в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шни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Кат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грела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г.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68" y="1785926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ё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72198" y="1785926"/>
            <a:ext cx="46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364" y="2214554"/>
            <a:ext cx="47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ё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2214554"/>
            <a:ext cx="46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48" y="2714620"/>
            <a:ext cx="46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28926" y="3714752"/>
            <a:ext cx="46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58082" y="228599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0298" y="3286124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0430" y="3214686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6314" y="3786190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endParaRPr lang="ru-RU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00760" y="2786058"/>
            <a:ext cx="51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6314" y="3214686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1868" y="1785926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о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72198" y="1785926"/>
            <a:ext cx="47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00364" y="221455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о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57752" y="228599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58082" y="2214554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у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86248" y="27146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00760" y="2714620"/>
            <a:ext cx="471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и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00298" y="3214686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у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0430" y="3214686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у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4876" y="3214686"/>
            <a:ext cx="5533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ы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28926" y="371475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86314" y="3714752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у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 build="allAtOnce"/>
      <p:bldP spid="21" grpId="0" build="allAtOnce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298" y="2000240"/>
            <a:ext cx="135732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рад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мал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лук</a:t>
            </a:r>
            <a:endParaRPr lang="ru-RU" sz="3600" dirty="0" smtClean="0">
              <a:latin typeface="Arial" pitchFamily="34" charset="0"/>
              <a:ea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б</a:t>
            </a: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ыли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ров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2000240"/>
            <a:ext cx="15001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люк</a:t>
            </a:r>
            <a:endParaRPr lang="ru-RU" sz="3600" dirty="0" smtClean="0">
              <a:latin typeface="Arial" pitchFamily="34" charset="0"/>
              <a:ea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ряд</a:t>
            </a:r>
            <a:endParaRPr lang="ru-RU" sz="3600" dirty="0" smtClean="0">
              <a:latin typeface="Arial" pitchFamily="34" charset="0"/>
              <a:ea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м</a:t>
            </a: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ял</a:t>
            </a:r>
            <a:endParaRPr lang="ru-RU" sz="3600" dirty="0" smtClean="0">
              <a:latin typeface="Arial" pitchFamily="34" charset="0"/>
              <a:ea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били</a:t>
            </a:r>
            <a:endParaRPr lang="ru-RU" sz="3600" dirty="0" smtClean="0">
              <a:latin typeface="Arial" pitchFamily="34" charset="0"/>
              <a:ea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рёв</a:t>
            </a:r>
            <a:endParaRPr lang="ru-RU" sz="36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17864 0.172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9687 -0.0838 " pathEditMode="relative" ptsTypes="AA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7 L -0.1875 -0.082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965 0 " pathEditMode="relative" ptsTypes="AA">
                                      <p:cBhvr>
                                        <p:cTn id="18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7326 0 " pathEditMode="relative" ptsTypes="AA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рад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357422" y="1928802"/>
            <a:ext cx="55721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Ученик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…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хорошей оценке.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Вова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…      кусок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глины.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Зеленый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…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очень полезен.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Выкопали глубокий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…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Дети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…      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театре.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3306" y="1857364"/>
            <a:ext cx="923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рад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7554" y="2285992"/>
            <a:ext cx="987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мял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9058" y="2714620"/>
            <a:ext cx="873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лук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8" y="3143248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14678" y="3571876"/>
            <a:ext cx="13019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были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14282" y="214290"/>
            <a:ext cx="8715436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Поработал  хорошо, </a:t>
            </a:r>
          </a:p>
          <a:p>
            <a:r>
              <a:rPr lang="ru-RU" dirty="0" smtClean="0"/>
              <a:t>но мог бы лучше.</a:t>
            </a: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85794"/>
            <a:ext cx="1571636" cy="254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3429000"/>
            <a:ext cx="1714512" cy="277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000504"/>
            <a:ext cx="16954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2428860" y="4572008"/>
            <a:ext cx="440421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Поработал  хорошо, 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но мог бы лучше.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714356"/>
            <a:ext cx="257175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4143372" y="1428736"/>
            <a:ext cx="4429289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отлично поработал, 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справился со всеми 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заданиями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429684" cy="62865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214414" y="1285860"/>
            <a:ext cx="7072362" cy="4500594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Спасибо 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всего хорошего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5720" y="357166"/>
            <a:ext cx="8501122" cy="60722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D:\Файла рабочего стола\картинки\анимашки\sneg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1966646"/>
          </a:xfrm>
          <a:prstGeom prst="rect">
            <a:avLst/>
          </a:prstGeom>
          <a:noFill/>
        </p:spPr>
      </p:pic>
      <p:pic>
        <p:nvPicPr>
          <p:cNvPr id="5" name="Picture 2" descr="D:\Файла рабочего стола\картинки\анимашки\sneg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4357694"/>
            <a:ext cx="1857388" cy="1966646"/>
          </a:xfrm>
          <a:prstGeom prst="rect">
            <a:avLst/>
          </a:prstGeom>
          <a:noFill/>
        </p:spPr>
      </p:pic>
      <p:pic>
        <p:nvPicPr>
          <p:cNvPr id="7" name="Picture 2" descr="D:\Файла рабочего стола\картинки\анимашки\sneg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1000108"/>
            <a:ext cx="1857388" cy="1966646"/>
          </a:xfrm>
          <a:prstGeom prst="rect">
            <a:avLst/>
          </a:prstGeom>
          <a:noFill/>
        </p:spPr>
      </p:pic>
      <p:pic>
        <p:nvPicPr>
          <p:cNvPr id="8" name="Picture 2" descr="D:\Файла рабочего стола\картинки\анимашки\sneg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4429132"/>
            <a:ext cx="1857388" cy="1966646"/>
          </a:xfrm>
          <a:prstGeom prst="rect">
            <a:avLst/>
          </a:prstGeom>
          <a:noFill/>
        </p:spPr>
      </p:pic>
      <p:pic>
        <p:nvPicPr>
          <p:cNvPr id="10" name="Picture 2" descr="D:\Файла рабочего стола\картинки\анимашки\sneg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2857496"/>
            <a:ext cx="1857388" cy="196664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14414" y="1357298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А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86116" y="1142984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</a:t>
            </a:r>
            <a:endParaRPr lang="ru-RU" sz="3200" b="1" dirty="0"/>
          </a:p>
        </p:txBody>
      </p:sp>
      <p:pic>
        <p:nvPicPr>
          <p:cNvPr id="17" name="Picture 2" descr="D:\Файла рабочего стола\картинки\анимашки\sneg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714356"/>
            <a:ext cx="1831986" cy="194403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215206" y="1357298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Е</a:t>
            </a:r>
            <a:endParaRPr lang="ru-RU" sz="3200" b="1" dirty="0"/>
          </a:p>
        </p:txBody>
      </p:sp>
      <p:pic>
        <p:nvPicPr>
          <p:cNvPr id="1026" name="Picture 2" descr="D:\Файла рабочего стола\картинки\анимашки\sneg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643182"/>
            <a:ext cx="1831986" cy="1944034"/>
          </a:xfrm>
          <a:prstGeom prst="rect">
            <a:avLst/>
          </a:prstGeom>
          <a:noFill/>
        </p:spPr>
      </p:pic>
      <p:pic>
        <p:nvPicPr>
          <p:cNvPr id="20" name="Picture 2" descr="D:\Файла рабочего стола\картинки\анимашки\sneg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500306"/>
            <a:ext cx="1831986" cy="194403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4000496" y="3143248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Я</a:t>
            </a:r>
            <a:endParaRPr lang="ru-RU" sz="3200" b="1" dirty="0"/>
          </a:p>
        </p:txBody>
      </p:sp>
      <p:pic>
        <p:nvPicPr>
          <p:cNvPr id="19" name="Picture 2" descr="D:\Файла рабочего стола\картинки\анимашки\sneg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500042"/>
            <a:ext cx="1831986" cy="1944034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286116" y="1142984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И</a:t>
            </a:r>
            <a:endParaRPr lang="ru-RU" sz="3200" b="1" dirty="0"/>
          </a:p>
        </p:txBody>
      </p:sp>
      <p:pic>
        <p:nvPicPr>
          <p:cNvPr id="18" name="Picture 2" descr="D:\Файла рабочего стола\картинки\анимашки\sneg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4429132"/>
            <a:ext cx="1831986" cy="1944034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428728" y="3286124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Ё</a:t>
            </a:r>
            <a:endParaRPr lang="ru-RU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214942" y="1714488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</a:t>
            </a:r>
            <a:endParaRPr lang="ru-RU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429520" y="3571876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У</a:t>
            </a:r>
            <a:endParaRPr lang="ru-RU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857356" y="5143512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Ы</a:t>
            </a:r>
            <a:endParaRPr lang="ru-RU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357686" y="5072074"/>
            <a:ext cx="428628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Э</a:t>
            </a:r>
            <a:endParaRPr lang="ru-RU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215074" y="5072075"/>
            <a:ext cx="500066" cy="584775"/>
          </a:xfrm>
          <a:prstGeom prst="rect">
            <a:avLst/>
          </a:prstGeom>
          <a:solidFill>
            <a:srgbClr val="66FFFF"/>
          </a:solidFill>
          <a:ln>
            <a:solidFill>
              <a:srgbClr val="3122F2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Ю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7158" y="357166"/>
            <a:ext cx="8501122" cy="61436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002716">
            <a:off x="3997752" y="-522268"/>
            <a:ext cx="1285884" cy="8077989"/>
          </a:xfrm>
          <a:prstGeom prst="rect">
            <a:avLst/>
          </a:prstGeom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71736" y="785794"/>
            <a:ext cx="54292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 о у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ы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э и е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ё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я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ю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edium_11285936767178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57166"/>
            <a:ext cx="1714512" cy="211967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285728"/>
            <a:ext cx="8429684" cy="62865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714612" y="1089475"/>
            <a:ext cx="521497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Могут сделать что угодно: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Замок выстроить за ночь,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Злые силы превозмочь,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Чудеса творят любые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совсем они не злые.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Им не нужны учебники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2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Ведь их зовут вол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Arial" pitchFamily="34" charset="0"/>
              </a:rPr>
              <a:t>…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Arial" pitchFamily="34" charset="0"/>
              </a:rPr>
              <a:t>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28604"/>
            <a:ext cx="101517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357166"/>
            <a:ext cx="1071570" cy="173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 descr="C:\Documents and Settings\Admin\Рабочий стол\конкурс\ED132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84" y="4857760"/>
            <a:ext cx="357190" cy="490304"/>
          </a:xfrm>
          <a:prstGeom prst="rect">
            <a:avLst/>
          </a:prstGeom>
          <a:noFill/>
        </p:spPr>
      </p:pic>
      <p:pic>
        <p:nvPicPr>
          <p:cNvPr id="3076" name="Picture 4" descr="C:\Documents and Settings\Admin\Рабочий стол\конкурс\kapust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5715016"/>
            <a:ext cx="642938" cy="498277"/>
          </a:xfrm>
          <a:prstGeom prst="rect">
            <a:avLst/>
          </a:prstGeom>
          <a:noFill/>
        </p:spPr>
      </p:pic>
      <p:pic>
        <p:nvPicPr>
          <p:cNvPr id="3077" name="Picture 5" descr="C:\Documents and Settings\Admin\Рабочий стол\конкурс\Копия school-object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29454" y="5572140"/>
            <a:ext cx="1247774" cy="819837"/>
          </a:xfrm>
          <a:prstGeom prst="rect">
            <a:avLst/>
          </a:prstGeom>
          <a:noFill/>
        </p:spPr>
      </p:pic>
      <p:pic>
        <p:nvPicPr>
          <p:cNvPr id="3078" name="Picture 6" descr="C:\Documents and Settings\Admin\Рабочий стол\конкурс\spiral_notebook_gre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9778272">
            <a:off x="6756024" y="3767396"/>
            <a:ext cx="742952" cy="928690"/>
          </a:xfrm>
          <a:prstGeom prst="rect">
            <a:avLst/>
          </a:prstGeom>
          <a:noFill/>
        </p:spPr>
      </p:pic>
      <p:pic>
        <p:nvPicPr>
          <p:cNvPr id="3079" name="Picture 7" descr="C:\Documents and Settings\Admin\Рабочий стол\конкурс\animal_fox_cub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43306" y="4643446"/>
            <a:ext cx="1071570" cy="980619"/>
          </a:xfrm>
          <a:prstGeom prst="rect">
            <a:avLst/>
          </a:prstGeom>
          <a:noFill/>
        </p:spPr>
      </p:pic>
      <p:pic>
        <p:nvPicPr>
          <p:cNvPr id="3081" name="Picture 9" descr="C:\Documents and Settings\Admin\Рабочий стол\конкурс\219a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488" y="5500702"/>
            <a:ext cx="795337" cy="928860"/>
          </a:xfrm>
          <a:prstGeom prst="rect">
            <a:avLst/>
          </a:prstGeom>
          <a:noFill/>
        </p:spPr>
      </p:pic>
      <p:pic>
        <p:nvPicPr>
          <p:cNvPr id="3082" name="Picture 10" descr="D:\Файла рабочего стола\картинки\анимашки\0_506e4_803dbe5d_XS.jpg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5786" y="5286388"/>
            <a:ext cx="1010447" cy="1063628"/>
          </a:xfrm>
          <a:prstGeom prst="rect">
            <a:avLst/>
          </a:prstGeom>
          <a:noFill/>
        </p:spPr>
      </p:pic>
      <p:pic>
        <p:nvPicPr>
          <p:cNvPr id="3085" name="Picture 13" descr="D:\Файла рабочего стола\картинки\анимашки\0_50755_63ffd336_XS.jpg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28926" y="4000504"/>
            <a:ext cx="571504" cy="952507"/>
          </a:xfrm>
          <a:prstGeom prst="rect">
            <a:avLst/>
          </a:prstGeom>
          <a:noFill/>
        </p:spPr>
      </p:pic>
      <p:pic>
        <p:nvPicPr>
          <p:cNvPr id="3086" name="Picture 14" descr="D:\Файла рабочего стола\картинки\анимашки\3076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00694" y="5286388"/>
            <a:ext cx="1285882" cy="1338466"/>
          </a:xfrm>
          <a:prstGeom prst="rect">
            <a:avLst/>
          </a:prstGeom>
          <a:noFill/>
        </p:spPr>
      </p:pic>
      <p:pic>
        <p:nvPicPr>
          <p:cNvPr id="3087" name="Picture 15" descr="D:\Файла рабочего стола\картинки\анимашки\vorob06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0958" y="4714884"/>
            <a:ext cx="984248" cy="885823"/>
          </a:xfrm>
          <a:prstGeom prst="rect">
            <a:avLst/>
          </a:prstGeom>
          <a:noFill/>
        </p:spPr>
      </p:pic>
      <p:pic>
        <p:nvPicPr>
          <p:cNvPr id="3090" name="Picture 18" descr="D:\Файла рабочего стола\картинки\анимашки\0_506f2_1c58441_XS.jpg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7224" y="4143380"/>
            <a:ext cx="785818" cy="994706"/>
          </a:xfrm>
          <a:prstGeom prst="rect">
            <a:avLst/>
          </a:prstGeom>
          <a:noFill/>
        </p:spPr>
      </p:pic>
      <p:pic>
        <p:nvPicPr>
          <p:cNvPr id="3091" name="Picture 19" descr="C:\Documents and Settings\Admin\Рабочий стол\конкурс\02122519_small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72066" y="4500570"/>
            <a:ext cx="1317289" cy="742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11024 -0.46203 " pathEditMode="relative" ptsTypes="AA">
                                      <p:cBhvr>
                                        <p:cTn id="6" dur="2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2.96296E-6 L 0.00278 -0.7148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3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92 -0.06482 L 0.12274 -0.474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04 0.01528 L 0.4809 -0.417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-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6.66667E-6 L -0.08663 -0.07339 " pathEditMode="relative" ptsTypes="AA">
                                      <p:cBhvr>
                                        <p:cTn id="22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88889E-6 -2.59259E-6 L -0.16545 0.01065 " pathEditMode="relative" ptsTypes="AA">
                                      <p:cBhvr>
                                        <p:cTn id="2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32292 -0.50394 " pathEditMode="relative" ptsTypes="AA">
                                      <p:cBhvr>
                                        <p:cTn id="30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497 -0.10602 L -0.66476 0.0932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1.11111E-6 L 0.00781 -0.19954 " pathEditMode="relative" ptsTypes="AA">
                                      <p:cBhvr>
                                        <p:cTn id="38" dur="2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6.2963E-6 L -0.18124 -0.08402 " pathEditMode="relative" ptsTypes="AA">
                                      <p:cBhvr>
                                        <p:cTn id="42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96 0.00579 L -0.62535 0.01621 " pathEditMode="relative" ptsTypes="AA">
                                      <p:cBhvr>
                                        <p:cTn id="4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5.18519E-6 L 0.16528 -0.09468 " pathEditMode="relative" ptsTypes="AA">
                                      <p:cBhvr>
                                        <p:cTn id="5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000364" y="1928802"/>
            <a:ext cx="19288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НА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ВО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РУ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ТЭ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МЫ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2" y="1928802"/>
            <a:ext cx="19288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НЯ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ВЁ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РЮ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ТУ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МИ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2865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785794"/>
            <a:ext cx="4629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70" y="4357694"/>
            <a:ext cx="4629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4357686" y="1285860"/>
            <a:ext cx="24240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е </a:t>
            </a:r>
            <a:r>
              <a:rPr lang="ru-RU" sz="4800" dirty="0" err="1" smtClean="0"/>
              <a:t>ё</a:t>
            </a:r>
            <a:r>
              <a:rPr lang="ru-RU" sz="4800" dirty="0" smtClean="0"/>
              <a:t> и </a:t>
            </a:r>
            <a:r>
              <a:rPr lang="ru-RU" sz="4800" dirty="0" err="1" smtClean="0"/>
              <a:t>ю</a:t>
            </a:r>
            <a:r>
              <a:rPr lang="ru-RU" sz="4800" dirty="0" smtClean="0"/>
              <a:t> 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00298" y="4857760"/>
            <a:ext cx="21467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а о у </a:t>
            </a:r>
            <a:r>
              <a:rPr lang="ru-RU" sz="4400" dirty="0" err="1" smtClean="0">
                <a:solidFill>
                  <a:schemeClr val="bg1"/>
                </a:solidFill>
              </a:rPr>
              <a:t>ы</a:t>
            </a:r>
            <a:r>
              <a:rPr lang="ru-RU" sz="4400" dirty="0" smtClean="0">
                <a:solidFill>
                  <a:schemeClr val="bg1"/>
                </a:solidFill>
              </a:rPr>
              <a:t> 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285984" y="2000240"/>
            <a:ext cx="442915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Раз – подняться, потянуться.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Два – согнуться, разогнуться.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Три – в ладоши три хлопка,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Головою три кивка.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На четыре – руки шире.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Пять – руками помахать.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Шесть – за парту тихо сесть.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214290"/>
            <a:ext cx="8572560" cy="64294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857388" cy="300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071810"/>
            <a:ext cx="1928826" cy="312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428992" y="1285860"/>
            <a:ext cx="392909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</a:t>
            </a: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 -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ры</a:t>
            </a:r>
            <a:r>
              <a:rPr lang="ru-RU" sz="44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 -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</a:t>
            </a: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лё</a:t>
            </a: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340</Words>
  <Application>Microsoft Office PowerPoint</Application>
  <PresentationFormat>Экран (4:3)</PresentationFormat>
  <Paragraphs>130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98</cp:revision>
  <dcterms:created xsi:type="dcterms:W3CDTF">2011-11-19T10:14:55Z</dcterms:created>
  <dcterms:modified xsi:type="dcterms:W3CDTF">2011-12-25T15:45:13Z</dcterms:modified>
</cp:coreProperties>
</file>