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биология" initials="б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C970D-DDA0-4F78-B155-12A938273126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9F5F8-2D3E-4D32-B706-AF75A78D2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116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4632" cy="1467594"/>
          </a:xfrm>
        </p:spPr>
        <p:txBody>
          <a:bodyPr>
            <a:noAutofit/>
          </a:bodyPr>
          <a:lstStyle/>
          <a:p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Взаимодействие неаллельных генов</a:t>
            </a:r>
            <a:endParaRPr lang="ru-RU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212976"/>
            <a:ext cx="6048672" cy="247268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Цель: 1.узнать как гены влияют    друг на друга, находясь в одной хромосоме;</a:t>
            </a:r>
          </a:p>
          <a:p>
            <a:pPr algn="l"/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2.запомнить такие понятия : </a:t>
            </a:r>
            <a:r>
              <a:rPr lang="ru-RU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плейотропномть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эпистаз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, </a:t>
            </a:r>
            <a:r>
              <a:rPr lang="ru-RU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комплемантарное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и полимерное взаимодействие генов.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0552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Аллельные и неаллельные гены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475656" y="2492896"/>
            <a:ext cx="45719" cy="3024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051720" y="2492896"/>
            <a:ext cx="45719" cy="30243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85967" y="3127884"/>
            <a:ext cx="36004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871700" y="3071683"/>
            <a:ext cx="360040" cy="252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307065" y="4797152"/>
            <a:ext cx="38290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24137" y="4791395"/>
            <a:ext cx="371795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164288" y="2852936"/>
            <a:ext cx="72008" cy="2970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020272" y="3197697"/>
            <a:ext cx="360040" cy="342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020272" y="3827512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020272" y="4656507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033274" y="5229200"/>
            <a:ext cx="36004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24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Взаимодействие аллельных генов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Полное доминирование</a:t>
            </a:r>
          </a:p>
          <a:p>
            <a:r>
              <a:rPr lang="ru-RU" dirty="0" smtClean="0"/>
              <a:t>Неполное доминирование</a:t>
            </a:r>
          </a:p>
          <a:p>
            <a:r>
              <a:rPr lang="ru-RU" dirty="0" smtClean="0"/>
              <a:t>Сцепленное наследование</a:t>
            </a:r>
          </a:p>
          <a:p>
            <a:r>
              <a:rPr lang="ru-RU" dirty="0" smtClean="0"/>
              <a:t>Сцепленное с полом наследование</a:t>
            </a:r>
          </a:p>
          <a:p>
            <a:r>
              <a:rPr lang="ru-RU" dirty="0" err="1" smtClean="0"/>
              <a:t>Кодоминирование</a:t>
            </a:r>
            <a:r>
              <a:rPr lang="ru-RU" dirty="0" smtClean="0"/>
              <a:t> (группы крови)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83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2195736" y="3068960"/>
            <a:ext cx="4680520" cy="7204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Неполное доминирование</a:t>
            </a:r>
            <a:endParaRPr lang="ru-RU" sz="2800" b="1" dirty="0"/>
          </a:p>
        </p:txBody>
      </p:sp>
      <p:sp>
        <p:nvSpPr>
          <p:cNvPr id="17" name="Текст 16"/>
          <p:cNvSpPr>
            <a:spLocks noGrp="1"/>
          </p:cNvSpPr>
          <p:nvPr>
            <p:ph type="body" idx="1"/>
          </p:nvPr>
        </p:nvSpPr>
        <p:spPr>
          <a:xfrm>
            <a:off x="2123728" y="692696"/>
            <a:ext cx="4824536" cy="639762"/>
          </a:xfrm>
        </p:spPr>
        <p:txBody>
          <a:bodyPr>
            <a:normAutofit/>
          </a:bodyPr>
          <a:lstStyle/>
          <a:p>
            <a:r>
              <a:rPr lang="ru-RU" dirty="0" smtClean="0"/>
              <a:t>Сцепленное наследование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2" y="5085184"/>
            <a:ext cx="1428750" cy="1019175"/>
          </a:xfrm>
        </p:spPr>
      </p:pic>
      <p:sp>
        <p:nvSpPr>
          <p:cNvPr id="18" name="Текст 17"/>
          <p:cNvSpPr>
            <a:spLocks noGrp="1"/>
          </p:cNvSpPr>
          <p:nvPr>
            <p:ph type="body" sz="quarter" idx="3"/>
          </p:nvPr>
        </p:nvSpPr>
        <p:spPr>
          <a:xfrm>
            <a:off x="2123728" y="5301208"/>
            <a:ext cx="5040560" cy="639762"/>
          </a:xfrm>
        </p:spPr>
        <p:txBody>
          <a:bodyPr/>
          <a:lstStyle/>
          <a:p>
            <a:r>
              <a:rPr lang="ru-RU" dirty="0" smtClean="0"/>
              <a:t>Полное доминирование</a:t>
            </a:r>
            <a:endParaRPr lang="ru-RU" dirty="0"/>
          </a:p>
        </p:txBody>
      </p:sp>
      <p:pic>
        <p:nvPicPr>
          <p:cNvPr id="15" name="Объект 14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2" y="260648"/>
            <a:ext cx="1384300" cy="1816100"/>
          </a:xfr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2" y="2852936"/>
            <a:ext cx="142875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2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Кодоминирование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32064"/>
            <a:ext cx="4752528" cy="2928794"/>
          </a:xfrm>
        </p:spPr>
      </p:pic>
    </p:spTree>
    <p:extLst>
      <p:ext uri="{BB962C8B-B14F-4D97-AF65-F5344CB8AC3E}">
        <p14:creationId xmlns:p14="http://schemas.microsoft.com/office/powerpoint/2010/main" val="147560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Дополнительное (комплементарное взаимодействие генов)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276872"/>
            <a:ext cx="5400600" cy="4172061"/>
          </a:xfrm>
        </p:spPr>
      </p:pic>
    </p:spTree>
    <p:extLst>
      <p:ext uri="{BB962C8B-B14F-4D97-AF65-F5344CB8AC3E}">
        <p14:creationId xmlns:p14="http://schemas.microsoft.com/office/powerpoint/2010/main" val="64700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Эпистаз</a:t>
            </a:r>
            <a:r>
              <a:rPr lang="ru-RU" dirty="0" smtClean="0"/>
              <a:t> (ингибирование)-один ген подавляет действие другого.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W-</a:t>
            </a:r>
            <a:r>
              <a:rPr lang="ru-RU" dirty="0" smtClean="0"/>
              <a:t>белые плоды тыквы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ru-RU" dirty="0" smtClean="0"/>
              <a:t>-окрашенные плоды тыквы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</a:t>
            </a:r>
            <a:r>
              <a:rPr lang="ru-RU" dirty="0" smtClean="0"/>
              <a:t>-желтые плоды тыквы</a:t>
            </a:r>
          </a:p>
          <a:p>
            <a:pPr marL="0" indent="0">
              <a:buNone/>
            </a:pPr>
            <a:r>
              <a:rPr lang="en-US" dirty="0" smtClean="0"/>
              <a:t>y</a:t>
            </a:r>
            <a:r>
              <a:rPr lang="ru-RU" dirty="0" smtClean="0"/>
              <a:t>-зеленые плоды тыквы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en-US" dirty="0" smtClean="0"/>
              <a:t>P</a:t>
            </a:r>
            <a:r>
              <a:rPr lang="ru-RU" dirty="0" smtClean="0"/>
              <a:t>   </a:t>
            </a:r>
            <a:r>
              <a:rPr lang="en-US" dirty="0" smtClean="0"/>
              <a:t>WWYY</a:t>
            </a:r>
            <a:r>
              <a:rPr lang="ru-RU" dirty="0" smtClean="0"/>
              <a:t>    </a:t>
            </a:r>
            <a:r>
              <a:rPr lang="en-US" dirty="0" smtClean="0"/>
              <a:t> </a:t>
            </a:r>
            <a:r>
              <a:rPr lang="ru-RU" dirty="0" smtClean="0"/>
              <a:t>х</a:t>
            </a:r>
            <a:r>
              <a:rPr lang="en-US" dirty="0" smtClean="0"/>
              <a:t> </a:t>
            </a:r>
            <a:r>
              <a:rPr lang="ru-RU" dirty="0" smtClean="0"/>
              <a:t>    </a:t>
            </a:r>
            <a:r>
              <a:rPr lang="en-US" dirty="0" err="1" smtClean="0"/>
              <a:t>wwyy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ru-RU" dirty="0" smtClean="0"/>
              <a:t>                     </a:t>
            </a:r>
            <a:r>
              <a:rPr lang="en-US" dirty="0" smtClean="0"/>
              <a:t> </a:t>
            </a:r>
            <a:r>
              <a:rPr lang="ru-RU" dirty="0" smtClean="0"/>
              <a:t>   </a:t>
            </a:r>
            <a:r>
              <a:rPr lang="ru-RU" sz="1800" dirty="0" smtClean="0"/>
              <a:t>белые                               зеленые</a:t>
            </a:r>
          </a:p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en-US" dirty="0" smtClean="0"/>
              <a:t>F</a:t>
            </a:r>
            <a:r>
              <a:rPr lang="ru-RU" dirty="0" smtClean="0"/>
              <a:t>             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en-US" dirty="0" err="1" smtClean="0"/>
              <a:t>WwYy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ru-RU" dirty="0" smtClean="0"/>
              <a:t>                        </a:t>
            </a:r>
            <a:r>
              <a:rPr lang="en-US" dirty="0" smtClean="0"/>
              <a:t>  </a:t>
            </a:r>
            <a:r>
              <a:rPr lang="ru-RU" sz="1800" dirty="0" smtClean="0"/>
              <a:t>белые</a:t>
            </a:r>
          </a:p>
        </p:txBody>
      </p:sp>
    </p:spTree>
    <p:extLst>
      <p:ext uri="{BB962C8B-B14F-4D97-AF65-F5344CB8AC3E}">
        <p14:creationId xmlns:p14="http://schemas.microsoft.com/office/powerpoint/2010/main" val="130600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Полимерное действие генов (суммирование)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852936"/>
            <a:ext cx="2489582" cy="1858888"/>
          </a:xfrm>
        </p:spPr>
      </p:pic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2771801" y="2174875"/>
            <a:ext cx="5915000" cy="3951288"/>
          </a:xfrm>
        </p:spPr>
        <p:txBody>
          <a:bodyPr/>
          <a:lstStyle/>
          <a:p>
            <a:r>
              <a:rPr lang="ru-RU" dirty="0" smtClean="0"/>
              <a:t>А</a:t>
            </a:r>
            <a:r>
              <a:rPr lang="en-US" dirty="0" smtClean="0"/>
              <a:t>1</a:t>
            </a:r>
            <a:r>
              <a:rPr lang="ru-RU" dirty="0" smtClean="0"/>
              <a:t>А1А2А2А3А3А4А4-самые темные африканцы</a:t>
            </a:r>
          </a:p>
          <a:p>
            <a:r>
              <a:rPr lang="ru-RU" dirty="0" smtClean="0"/>
              <a:t>а1а1а2а2а3а3а4а4-европейцы</a:t>
            </a:r>
          </a:p>
          <a:p>
            <a:pPr marL="0" indent="0" algn="ctr">
              <a:buNone/>
            </a:pPr>
            <a:r>
              <a:rPr lang="ru-RU" dirty="0" smtClean="0"/>
              <a:t>  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Чем больше генов, тем сильнее проявляется признак.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14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Плейотропность</a:t>
            </a:r>
            <a:r>
              <a:rPr lang="ru-RU" dirty="0" smtClean="0"/>
              <a:t> или множественное действие генов.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930019"/>
            <a:ext cx="2160240" cy="2511907"/>
          </a:xfrm>
        </p:spPr>
      </p:pic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2123728" y="2174875"/>
            <a:ext cx="6563073" cy="3951288"/>
          </a:xfrm>
        </p:spPr>
        <p:txBody>
          <a:bodyPr/>
          <a:lstStyle/>
          <a:p>
            <a:r>
              <a:rPr lang="ru-RU" dirty="0" smtClean="0"/>
              <a:t>Паучьи пальцы</a:t>
            </a:r>
          </a:p>
          <a:p>
            <a:r>
              <a:rPr lang="ru-RU" dirty="0" smtClean="0"/>
              <a:t>Вывих хрусталика глаза</a:t>
            </a:r>
          </a:p>
          <a:p>
            <a:r>
              <a:rPr lang="ru-RU" dirty="0" smtClean="0"/>
              <a:t>Пороки клапанов сердца</a:t>
            </a:r>
          </a:p>
          <a:p>
            <a:r>
              <a:rPr lang="ru-RU" dirty="0" smtClean="0"/>
              <a:t>Заболевания сосудов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7236296" y="2780928"/>
            <a:ext cx="13681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  <a:endParaRPr lang="ru-RU" dirty="0"/>
          </a:p>
        </p:txBody>
      </p:sp>
      <p:cxnSp>
        <p:nvCxnSpPr>
          <p:cNvPr id="15" name="Прямая со стрелкой 14"/>
          <p:cNvCxnSpPr>
            <a:endCxn id="13" idx="0"/>
          </p:cNvCxnSpPr>
          <p:nvPr/>
        </p:nvCxnSpPr>
        <p:spPr>
          <a:xfrm>
            <a:off x="4932040" y="2420888"/>
            <a:ext cx="298833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13" idx="1"/>
          </p:cNvCxnSpPr>
          <p:nvPr/>
        </p:nvCxnSpPr>
        <p:spPr>
          <a:xfrm>
            <a:off x="5724128" y="2852936"/>
            <a:ext cx="1712529" cy="650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3" idx="2"/>
          </p:cNvCxnSpPr>
          <p:nvPr/>
        </p:nvCxnSpPr>
        <p:spPr>
          <a:xfrm>
            <a:off x="5868144" y="3248980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3" idx="4"/>
          </p:cNvCxnSpPr>
          <p:nvPr/>
        </p:nvCxnSpPr>
        <p:spPr>
          <a:xfrm flipV="1">
            <a:off x="5364088" y="3717032"/>
            <a:ext cx="255628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</TotalTime>
  <Words>147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Взаимодействие неаллельных генов</vt:lpstr>
      <vt:lpstr>Аллельные и неаллельные гены</vt:lpstr>
      <vt:lpstr>Взаимодействие аллельных генов</vt:lpstr>
      <vt:lpstr>Неполное доминирование</vt:lpstr>
      <vt:lpstr>Кодоминирование</vt:lpstr>
      <vt:lpstr>Дополнительное (комплементарное взаимодействие генов)</vt:lpstr>
      <vt:lpstr>Эпистаз (ингибирование)-один ген подавляет действие другого.</vt:lpstr>
      <vt:lpstr>Полимерное действие генов (суммирование)</vt:lpstr>
      <vt:lpstr>Плейотропность или множественное действие генов.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неаллельных генов</dc:title>
  <dc:creator>биология</dc:creator>
  <cp:lastModifiedBy>биология</cp:lastModifiedBy>
  <cp:revision>5</cp:revision>
  <dcterms:created xsi:type="dcterms:W3CDTF">2011-12-12T08:12:58Z</dcterms:created>
  <dcterms:modified xsi:type="dcterms:W3CDTF">2011-12-13T05:53:34Z</dcterms:modified>
</cp:coreProperties>
</file>