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64" r:id="rId2"/>
    <p:sldId id="256" r:id="rId3"/>
    <p:sldId id="257" r:id="rId4"/>
    <p:sldId id="258" r:id="rId5"/>
    <p:sldId id="259" r:id="rId6"/>
    <p:sldId id="263" r:id="rId7"/>
    <p:sldId id="262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29D1C8-B343-4A72-A1E2-0C178F0B11D6}" type="datetimeFigureOut">
              <a:rPr lang="ru-RU" smtClean="0"/>
              <a:pPr/>
              <a:t>11.01.2012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B66241-C2CC-422A-BA86-DAC4E866BE2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B66241-C2CC-422A-BA86-DAC4E866BE2C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524000"/>
            <a:ext cx="7406640" cy="93550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Приложение к </a:t>
            </a:r>
            <a:r>
              <a:rPr lang="ru-RU" dirty="0" smtClean="0"/>
              <a:t>уроку риторики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886200"/>
            <a:ext cx="7406640" cy="175260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                                                                 Составитель учитель начальных классов </a:t>
            </a:r>
          </a:p>
          <a:p>
            <a:r>
              <a:rPr lang="ru-RU" dirty="0" smtClean="0"/>
              <a:t>                                                                 МБОУ ОГ№3 г. Архангельска</a:t>
            </a:r>
          </a:p>
          <a:p>
            <a:r>
              <a:rPr lang="ru-RU" dirty="0" smtClean="0"/>
              <a:t>                                                                 Бабушкина Ирина Семёновна, </a:t>
            </a:r>
          </a:p>
          <a:p>
            <a:r>
              <a:rPr lang="ru-RU" dirty="0" smtClean="0"/>
              <a:t>                                                                  идентификатор: 243-569-560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Урок риторики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2667000"/>
            <a:ext cx="7406640" cy="17526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Что такое запрет. </a:t>
            </a:r>
          </a:p>
          <a:p>
            <a:r>
              <a:rPr lang="ru-RU" sz="3600" dirty="0" smtClean="0"/>
              <a:t>Запрет – строгий и мягкий.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ctrTitle"/>
          </p:nvPr>
        </p:nvSpPr>
        <p:spPr>
          <a:xfrm>
            <a:off x="1600200" y="381001"/>
            <a:ext cx="6858000" cy="1066799"/>
          </a:xfrm>
        </p:spPr>
        <p:txBody>
          <a:bodyPr/>
          <a:lstStyle/>
          <a:p>
            <a:r>
              <a:rPr lang="ru-RU" dirty="0" smtClean="0"/>
              <a:t>Строгий запрет</a:t>
            </a:r>
            <a:endParaRPr lang="ru-RU" dirty="0"/>
          </a:p>
        </p:txBody>
      </p:sp>
      <p:sp>
        <p:nvSpPr>
          <p:cNvPr id="12" name="Подзаголовок 11"/>
          <p:cNvSpPr>
            <a:spLocks noGrp="1"/>
          </p:cNvSpPr>
          <p:nvPr>
            <p:ph type="subTitle" idx="1"/>
          </p:nvPr>
        </p:nvSpPr>
        <p:spPr>
          <a:xfrm>
            <a:off x="1295400" y="2667000"/>
            <a:ext cx="6400800" cy="26670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3600" dirty="0" smtClean="0"/>
              <a:t> Запрещается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/>
              <a:t> Не разрешается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/>
              <a:t> Нельзя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/>
              <a:t> Глаголы с частицей не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90600" y="762000"/>
            <a:ext cx="3048000" cy="9144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Император Пётр 1</a:t>
            </a:r>
            <a:endParaRPr lang="ru-RU" dirty="0"/>
          </a:p>
        </p:txBody>
      </p:sp>
      <p:pic>
        <p:nvPicPr>
          <p:cNvPr id="1026" name="Picture 2" descr="D:\мамино\2 портрет Петра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381000"/>
            <a:ext cx="4791075" cy="62525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мамино\юности честное...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9600"/>
            <a:ext cx="8672232" cy="5791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6019800"/>
            <a:ext cx="7239000" cy="6096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12 декабря 1993 год</a:t>
            </a:r>
            <a:endParaRPr lang="ru-RU" sz="3200" dirty="0"/>
          </a:p>
        </p:txBody>
      </p:sp>
      <p:pic>
        <p:nvPicPr>
          <p:cNvPr id="2050" name="Picture 2" descr="D:\мамино\Консистуц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304800"/>
            <a:ext cx="7315200" cy="58033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71596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Здание Государственной Думы Федерального Собрания</a:t>
            </a:r>
            <a:endParaRPr lang="ru-RU" sz="2800" dirty="0"/>
          </a:p>
        </p:txBody>
      </p:sp>
      <p:pic>
        <p:nvPicPr>
          <p:cNvPr id="1026" name="Picture 2" descr="D:\мамино\Здание Гос Думы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990600"/>
            <a:ext cx="7620000" cy="569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752600" y="381001"/>
            <a:ext cx="6705600" cy="1371599"/>
          </a:xfrm>
        </p:spPr>
        <p:txBody>
          <a:bodyPr/>
          <a:lstStyle/>
          <a:p>
            <a:r>
              <a:rPr lang="ru-RU" dirty="0" smtClean="0"/>
              <a:t>Мягкий запрет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524000" y="1981200"/>
            <a:ext cx="4572000" cy="41148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3600" dirty="0" smtClean="0"/>
              <a:t> Спасибо за то, что …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/>
              <a:t> Просим …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/>
              <a:t> Пожалуйста …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/>
              <a:t> Мы надеемся …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71600" y="685801"/>
            <a:ext cx="7086600" cy="55626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4400" dirty="0" smtClean="0"/>
              <a:t>Хорошо ль всё разрешать,</a:t>
            </a:r>
          </a:p>
          <a:p>
            <a:pPr>
              <a:buNone/>
            </a:pPr>
            <a:r>
              <a:rPr lang="ru-RU" sz="4400" dirty="0" smtClean="0"/>
              <a:t>Ничего не запрещать?</a:t>
            </a:r>
          </a:p>
          <a:p>
            <a:pPr>
              <a:buNone/>
            </a:pPr>
            <a:r>
              <a:rPr lang="ru-RU" sz="4400" dirty="0" smtClean="0"/>
              <a:t>Свой ответ ты объясни, </a:t>
            </a:r>
          </a:p>
          <a:p>
            <a:pPr>
              <a:buNone/>
            </a:pPr>
            <a:r>
              <a:rPr lang="ru-RU" sz="4400" dirty="0" smtClean="0"/>
              <a:t>Если сможешь – убеди.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Другая 2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92D050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84</Words>
  <Application>Microsoft Office PowerPoint</Application>
  <PresentationFormat>Экран (4:3)</PresentationFormat>
  <Paragraphs>30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Солнцестояние</vt:lpstr>
      <vt:lpstr>Приложение к уроку риторики</vt:lpstr>
      <vt:lpstr>Урок риторики</vt:lpstr>
      <vt:lpstr>Строгий запрет</vt:lpstr>
      <vt:lpstr>Император Пётр 1</vt:lpstr>
      <vt:lpstr>Слайд 5</vt:lpstr>
      <vt:lpstr>12 декабря 1993 год</vt:lpstr>
      <vt:lpstr>Здание Государственной Думы Федерального Собрания</vt:lpstr>
      <vt:lpstr>Мягкий запрет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риторики</dc:title>
  <cp:lastModifiedBy>123</cp:lastModifiedBy>
  <cp:revision>13</cp:revision>
  <dcterms:modified xsi:type="dcterms:W3CDTF">2012-01-11T15:51:47Z</dcterms:modified>
</cp:coreProperties>
</file>