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7" r:id="rId3"/>
    <p:sldId id="257" r:id="rId4"/>
    <p:sldId id="258" r:id="rId5"/>
    <p:sldId id="265" r:id="rId6"/>
    <p:sldId id="259" r:id="rId7"/>
    <p:sldId id="260" r:id="rId8"/>
    <p:sldId id="261" r:id="rId9"/>
    <p:sldId id="262" r:id="rId10"/>
    <p:sldId id="263" r:id="rId11"/>
    <p:sldId id="264" r:id="rId12"/>
    <p:sldId id="272" r:id="rId13"/>
    <p:sldId id="266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4" autoAdjust="0"/>
    <p:restoredTop sz="94660"/>
  </p:normalViewPr>
  <p:slideViewPr>
    <p:cSldViewPr>
      <p:cViewPr varScale="1">
        <p:scale>
          <a:sx n="102" d="100"/>
          <a:sy n="102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B1DE07A-2177-40C9-B963-D588443C4B92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F1E0F16-96DE-43EE-9C2F-27DCFCF637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A35E29C-E473-4B76-B52E-951A75754F0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Прямоугольник 7"/>
          <p:cNvGrpSpPr>
            <a:grpSpLocks/>
          </p:cNvGrpSpPr>
          <p:nvPr/>
        </p:nvGrpSpPr>
        <p:grpSpPr bwMode="auto">
          <a:xfrm>
            <a:off x="2663825" y="-6350"/>
            <a:ext cx="6486525" cy="6870700"/>
            <a:chOff x="1678" y="-4"/>
            <a:chExt cx="4086" cy="4328"/>
          </a:xfrm>
        </p:grpSpPr>
        <p:pic>
          <p:nvPicPr>
            <p:cNvPr id="5" name="Прямоугольник 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78" y="-4"/>
              <a:ext cx="4086" cy="4328"/>
            </a:xfrm>
            <a:prstGeom prst="rect">
              <a:avLst/>
            </a:prstGeom>
            <a:noFill/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680" y="0"/>
              <a:ext cx="40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rebuchet MS" pitchFamily="34" charset="0"/>
              </a:endParaRPr>
            </a:p>
          </p:txBody>
        </p:sp>
      </p:grp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05121E8-E704-4529-82CF-9F3DC43307A8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9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6470BA2-DB0F-4AF5-BBA7-2EC2635526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B78F0-6ACA-4BE4-920E-48DC6F9B6B04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DC94D-0801-4862-8C79-E01F21466D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DAA0749-7A9C-45D1-A3BB-0DAE0D7A8740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CB8D8BD-85D3-4CB0-96D4-860DCBC15F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E3269-3E5D-499C-BC7F-F11B3592B70A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9D6A9-8149-4463-A071-5E04C4D9D7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EBDA103-A2D1-4D53-90B9-64328F374048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349083-D742-4A92-8B06-BD1324661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DCFE8-C780-4876-AB1D-619588C57929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A8692-4978-445F-B03F-3E7C2861D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F8F81-FCB0-433D-AA3D-0E02CBC28703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B4629-0C94-46B9-87E2-E3A92A5DEA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5317A-71DC-49FD-8A3A-D6B34283B8F3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EFD1C-30F8-4F79-9682-13A0178146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6AEDB-DA61-441C-916C-B28011344AB7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0334-5B4A-4B25-A75D-12878045C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8A568-B9B4-44D6-A2F5-CE58C0906486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1213D-16E0-4644-A124-D2A8EDB7A3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0140BB-D06C-4C06-8562-10E64E0BE96B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6E911A-A86F-4E5A-98DE-9371FF2457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EC3B8C3-C1A8-4365-B4E8-7AC5D03FAF70}" type="datetimeFigureOut">
              <a:rPr lang="ru-RU"/>
              <a:pPr>
                <a:defRPr/>
              </a:pPr>
              <a:t>21.02.2012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C4F0843-F64C-4E09-8815-2FD5C6BDE0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75" r:id="rId11"/>
  </p:sldLayoutIdLst>
  <p:transition>
    <p:wipe dir="u"/>
  </p:transition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Вопросы к </a:t>
            </a:r>
            <a:r>
              <a:rPr lang="ru-RU" dirty="0" err="1" smtClean="0"/>
              <a:t>брейн</a:t>
            </a:r>
            <a:r>
              <a:rPr lang="ru-RU" dirty="0" smtClean="0"/>
              <a:t>- рингу по теме:</a:t>
            </a:r>
            <a:endParaRPr lang="ru-RU" dirty="0"/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</p:spPr>
        <p:txBody>
          <a:bodyPr/>
          <a:lstStyle/>
          <a:p>
            <a:r>
              <a:rPr lang="ru-RU" smtClean="0"/>
              <a:t>Космонавтика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Терешкова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3644900"/>
            <a:ext cx="2160588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7. Назовите первую женщину – космонавта?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Первой женщиной, побывавшей в космосе, стала Валентина Владимировна Терешкова. Её корабль  «Восток -6» стартовал 16 июня 1963 года и приземлился утром 19 июня через 2 суток 22 часа и 50 минут.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68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8. Когда и кем был осуществлен первый выход в открытый космос?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475"/>
            <a:ext cx="7239000" cy="4179888"/>
          </a:xfrm>
        </p:spPr>
        <p:txBody>
          <a:bodyPr/>
          <a:lstStyle/>
          <a:p>
            <a:r>
              <a:rPr lang="ru-RU" smtClean="0"/>
              <a:t>Алексей Архипович Леонов был первым человеком, выполнившим работу за пределами корабля. Впервые в мире он вышел в космическое пространство и удалился от корабля «Восход -2» на расстояние около 5 метров и провел в открытом космосе 12 минут 9 секунд. Его полет состоялся 18 -19 марта 1965 года.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" name="Содержимое 3" descr="cshelovek_nad_planetoy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0"/>
            <a:ext cx="4500562" cy="6858000"/>
          </a:xfrm>
        </p:spPr>
      </p:pic>
      <p:pic>
        <p:nvPicPr>
          <p:cNvPr id="5" name="Рисунок 4" descr="leonov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10. Кто первым рассчитал полет на Луну?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Юрий Васильевич Кондратюк(1897 – 1941)</a:t>
            </a:r>
          </a:p>
        </p:txBody>
      </p:sp>
      <p:pic>
        <p:nvPicPr>
          <p:cNvPr id="4" name="Рисунок 3" descr="Кондратюк Ю.В.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349500"/>
            <a:ext cx="30384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/>
              <a:t>Кто первым произвел высадку на поверхность Луны?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725"/>
            <a:ext cx="7570788" cy="4846638"/>
          </a:xfrm>
        </p:spPr>
        <p:txBody>
          <a:bodyPr/>
          <a:lstStyle/>
          <a:p>
            <a:r>
              <a:rPr lang="ru-RU" smtClean="0"/>
              <a:t>Американский астронавт Нил Армстронг спустился на поверхность Луны 21 июля 1969 года. Спустившись на поверхность Луны, он произнёс следующую фразу: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   «Это один маленький шаг для человека, но гигантский скачок для всего человечества.»</a:t>
            </a:r>
          </a:p>
          <a:p>
            <a:endParaRPr lang="ru-RU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" name="Содержимое 3" descr="article-1200725-05BC1C44000005DC-44_634x496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1331913" y="0"/>
            <a:ext cx="5580063" cy="6858000"/>
          </a:xfrm>
        </p:spPr>
      </p:pic>
      <p:pic>
        <p:nvPicPr>
          <p:cNvPr id="5" name="Рисунок 4" descr="8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1638" y="0"/>
            <a:ext cx="493236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Представители скольких стран побывали в космосе?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За 50 лет развития космонавтики в космосе побывали представители 36 стран.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6304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200" dirty="0" smtClean="0"/>
              <a:t>Как называется международный космический проект?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МКС</a:t>
            </a:r>
          </a:p>
        </p:txBody>
      </p:sp>
      <p:pic>
        <p:nvPicPr>
          <p:cNvPr id="4" name="Рисунок 3" descr="0_5a4d0_2e58f338_XL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1557338"/>
            <a:ext cx="6408738" cy="50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20530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«Человечество не останется вечно на Земле, но в погоне за светом и пространством сначала робко проникнет за пределы атмосферы, а затем завоюет себе все околосолнечное пространство»</a:t>
            </a:r>
            <a:br>
              <a:rPr lang="ru-RU" dirty="0" smtClean="0"/>
            </a:br>
            <a:r>
              <a:rPr lang="ru-RU" dirty="0" smtClean="0"/>
              <a:t>                     К. э. Циолковский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381750"/>
            <a:ext cx="7239000" cy="74613"/>
          </a:xfrm>
        </p:spPr>
        <p:txBody>
          <a:bodyPr>
            <a:normAutofit fontScale="2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486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1. Кто был автором первого в России проекта ракетного аппарата для полета человека ?</a:t>
            </a:r>
            <a:endParaRPr lang="ru-RU" dirty="0"/>
          </a:p>
        </p:txBody>
      </p:sp>
      <p:pic>
        <p:nvPicPr>
          <p:cNvPr id="6" name="Содержимое 5" descr="kibalchich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58888" y="2349500"/>
            <a:ext cx="5329237" cy="4392613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2. Как называлась первая отечественная ракета?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Первая отечественная ракета называлась ГИРД -09 ( сокращение от группы изучения реактивного движения). Её начали строить  в1931 году, а испытали 17 августа 1933 года. Ракета поднялась на 400 м и находилась в полете 18 секунд. Вес ракеты на старте был 18 кг.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9. Кто руководил стартом и запуском первых ракет?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Сергей Павлович Королев (1907 -1966г)</a:t>
            </a:r>
          </a:p>
        </p:txBody>
      </p:sp>
      <p:pic>
        <p:nvPicPr>
          <p:cNvPr id="5" name="Рисунок 4" descr="С.П. Королев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2565400"/>
            <a:ext cx="2381250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23675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3. Когда был запущен первый искусственный спутник Земли?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Ночью 4 октября 1957 года с Байконура.</a:t>
            </a:r>
          </a:p>
          <a:p>
            <a:r>
              <a:rPr lang="ru-RU" smtClean="0"/>
              <a:t>Масса – 83,6 кг</a:t>
            </a:r>
          </a:p>
          <a:p>
            <a:r>
              <a:rPr lang="ru-RU" smtClean="0"/>
              <a:t>Диаметр – 58 см</a:t>
            </a:r>
          </a:p>
          <a:p>
            <a:r>
              <a:rPr lang="ru-RU" smtClean="0"/>
              <a:t>Период обращения – 96,17 минуты</a:t>
            </a:r>
          </a:p>
          <a:p>
            <a:r>
              <a:rPr lang="ru-RU" smtClean="0"/>
              <a:t>Просуществовал – 92 дня</a:t>
            </a:r>
          </a:p>
        </p:txBody>
      </p:sp>
      <p:pic>
        <p:nvPicPr>
          <p:cNvPr id="6" name="Рисунок 5" descr="1 искусственный спутник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3933825"/>
            <a:ext cx="345757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68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4.  Кто первым из живых существ отправился в космос?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5038"/>
            <a:ext cx="7239000" cy="4251325"/>
          </a:xfrm>
        </p:spPr>
        <p:txBody>
          <a:bodyPr/>
          <a:lstStyle/>
          <a:p>
            <a:r>
              <a:rPr lang="ru-RU" smtClean="0"/>
              <a:t>3 ноября 1957 года был выведен на орбиту первый искусственный спутник – « Спутник – 2» с собакой Лайкой. Программа полета была рассчитана 7 суток.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восток1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052513"/>
            <a:ext cx="3529013" cy="568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28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950" y="1052513"/>
            <a:ext cx="447675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23675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5. Кто был первым космонавтом Земли? Когда состоялся его полет?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Первый космический полет человека был выполнен майором Ю. А. Гагариным  12 апреля 1961 года на корабле «Восток».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165618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6. Какой позывной использовал Ю.А. Гагарин для связи с Землей?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675"/>
            <a:ext cx="7239000" cy="4611688"/>
          </a:xfrm>
        </p:spPr>
        <p:txBody>
          <a:bodyPr/>
          <a:lstStyle/>
          <a:p>
            <a:r>
              <a:rPr lang="ru-RU" smtClean="0"/>
              <a:t>Позывной Ю.А. Гагарина  - « Кедр»</a:t>
            </a:r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875" y="2349500"/>
            <a:ext cx="5545138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</TotalTime>
  <Words>237</Words>
  <Application>Microsoft Office PowerPoint</Application>
  <PresentationFormat>On-screen Show (4:3)</PresentationFormat>
  <Paragraphs>19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Trebuchet MS</vt:lpstr>
      <vt:lpstr>Arial</vt:lpstr>
      <vt:lpstr>Wingdings 2</vt:lpstr>
      <vt:lpstr>Wingdings</vt:lpstr>
      <vt:lpstr>Calibri</vt:lpstr>
      <vt:lpstr>Изящная</vt:lpstr>
      <vt:lpstr>Изящная</vt:lpstr>
      <vt:lpstr>Изящная</vt:lpstr>
      <vt:lpstr>Изящная</vt:lpstr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Вопросы к брейн- рингу по теме:</dc:title>
  <dc:creator>Александр</dc:creator>
  <cp:lastModifiedBy>sergey.suharev</cp:lastModifiedBy>
  <cp:revision>18</cp:revision>
  <dcterms:created xsi:type="dcterms:W3CDTF">2011-04-14T16:48:11Z</dcterms:created>
  <dcterms:modified xsi:type="dcterms:W3CDTF">2012-02-21T12:41:25Z</dcterms:modified>
</cp:coreProperties>
</file>