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0A119-4FDE-4DC2-AD76-C1CA47360270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B5B01-318C-4C42-8E54-DC63CBFCA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C60FA-694F-4B1E-96C3-50F8468724A3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DA610-1354-4103-A877-AB785CEA7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56308-0D73-46A8-AC49-286116C75424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BBA81-5E46-4D47-8CD2-62AC6B8AE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B13D6-0AC0-4AEA-81F8-658A1D06E0D7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C5D09-48A7-4A00-BF8B-57194E9CF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DDD64-3341-4384-9BD8-135572764F18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52807-96E3-4030-AB17-0B800CB4C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D5F14-84A8-4445-AD73-1A08AC146F69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27A51-5765-42F9-88F7-C0842DAB6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FB4A0-B2D8-499E-B107-FB5A590FE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FC00-FE8F-4DB5-9B1D-01940C8C850B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8D493-2C44-4C90-82AB-1D5DABE55507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34208-542B-4230-82B5-AC426E3BD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219E5-D4D7-4EF0-AA8D-466526448E55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5BCBD-D8DE-43DC-8325-CEE93F22D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43010-6AB5-4F9D-BFE5-5B583389C68C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DBB28-EFCA-467C-AF76-4AB9E223C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90349-5EF2-454C-A328-5D8326475F2A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F9E9B-EF68-47CA-BC78-3574BCB25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D3B1634-D9A4-4198-B254-B811F37E5159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2A8C41F-49C2-41E1-97F7-626FA0EBF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899B74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71805F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899B74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899B74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48688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Классный час и презентацию  разработала Рыбкина Галина Юрьевна</a:t>
            </a:r>
            <a:r>
              <a:rPr lang="en-US" dirty="0" smtClean="0"/>
              <a:t>,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mtClean="0"/>
              <a:t>учитель </a:t>
            </a:r>
            <a:r>
              <a:rPr lang="ru-RU" dirty="0" smtClean="0"/>
              <a:t>МБОУ СОШ № 2.</a:t>
            </a:r>
            <a:endParaRPr lang="ru-RU" dirty="0"/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3550" y="109538"/>
            <a:ext cx="8315325" cy="24257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smtClean="0"/>
              <a:t>Подразделение под командованием лейтенанта Николая Кузнецова помогало афганской роте очищать кишлак от банды. Бой разгорелся жестокий.</a:t>
            </a:r>
            <a:endParaRPr lang="ru-RU" sz="2400"/>
          </a:p>
        </p:txBody>
      </p:sp>
      <p:pic>
        <p:nvPicPr>
          <p:cNvPr id="22530" name="Picture 2" descr="M:\ПАТРИОТИЗМ\АФГАН\1895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484313"/>
            <a:ext cx="4059238" cy="4392612"/>
          </a:xfrm>
        </p:spPr>
      </p:pic>
      <p:pic>
        <p:nvPicPr>
          <p:cNvPr id="22531" name="Picture 3" descr="M:\ПАТРИОТИЗМ\АФГАН\1223801952_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557338"/>
            <a:ext cx="4059237" cy="4319587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8288" y="274638"/>
            <a:ext cx="8362950" cy="1858962"/>
          </a:xfrm>
        </p:spPr>
      </p:pic>
      <p:pic>
        <p:nvPicPr>
          <p:cNvPr id="23554" name="Picture 2" descr="M:\ПАТРИОТИЗМ\АФГАН\663cbb1dc83a5a5155ec7552fa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2133600"/>
            <a:ext cx="4408488" cy="3816350"/>
          </a:xfrm>
        </p:spPr>
      </p:pic>
      <p:pic>
        <p:nvPicPr>
          <p:cNvPr id="23555" name="Picture 3" descr="M:\ПАТРИОТИЗМ\АФГАН\afghanistan-soviet-war-1312-kirilu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427538" y="1844675"/>
            <a:ext cx="4105275" cy="3778250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588" y="23813"/>
            <a:ext cx="8437562" cy="1354137"/>
          </a:xfrm>
        </p:spPr>
      </p:pic>
      <p:pic>
        <p:nvPicPr>
          <p:cNvPr id="24578" name="Picture 2" descr="C:\Users\Павел\Pictures\img0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 rot="20485596">
            <a:off x="381000" y="2025650"/>
            <a:ext cx="4824413" cy="3178175"/>
          </a:xfrm>
        </p:spPr>
      </p:pic>
      <p:pic>
        <p:nvPicPr>
          <p:cNvPr id="24579" name="Picture 3" descr="M:\ПАТРИОТИЗМ\АФГАН\IMG_08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 rot="528619">
            <a:off x="5364163" y="1557338"/>
            <a:ext cx="3173412" cy="4784725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13" y="549275"/>
            <a:ext cx="7924800" cy="45354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В ходе подготовки к этому мероприятию мы многое узнали и много сделали: 1. Альбом по истории афганской войны. 2. Изучили географическое и экономическое положение Афганистана. 3. Узнали о подвигах воинов-интернационалистов. 4. Познакомились с воинами-афганцами города </a:t>
            </a:r>
            <a:r>
              <a:rPr lang="ru-RU" sz="2800" dirty="0" err="1" smtClean="0"/>
              <a:t>Покачи</a:t>
            </a:r>
            <a:r>
              <a:rPr lang="ru-RU" sz="2800" dirty="0" smtClean="0"/>
              <a:t>. 5. Повысили свою музыкальную культуру, узнали об афганской теме.</a:t>
            </a:r>
            <a:endParaRPr lang="ru-RU" sz="28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588" y="23813"/>
            <a:ext cx="8589962" cy="1354137"/>
          </a:xfrm>
        </p:spPr>
      </p:pic>
      <p:pic>
        <p:nvPicPr>
          <p:cNvPr id="26626" name="Picture 2" descr="M:\ПАТРИОТИЗМ\АФГАН\12990842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557338"/>
            <a:ext cx="611981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3813" y="2066925"/>
            <a:ext cx="8435976" cy="2517775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19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smtClean="0"/>
              <a:t>Сейчас, когда на нашей планете войны или военные конфликты стали почти обычным делом, мы должны воспитывать в себе с детства такие понятия, как солидарность, бескорыстие, милосердие, добрая воля.</a:t>
            </a:r>
            <a:endParaRPr lang="ru-RU" sz="2400"/>
          </a:p>
        </p:txBody>
      </p:sp>
      <p:pic>
        <p:nvPicPr>
          <p:cNvPr id="15362" name="Picture 2" descr="M:\ПАТРИОТИЗМ\АФГАН\7f82e49d4d912222222222222222222222222222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2060575"/>
            <a:ext cx="6096000" cy="4210050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mtClean="0"/>
              <a:t>Сегодня мы поговорим о героизме и подвигах, совершённых в Афганистане. </a:t>
            </a:r>
            <a:endParaRPr lang="ru-RU" sz="3600"/>
          </a:p>
        </p:txBody>
      </p:sp>
      <p:pic>
        <p:nvPicPr>
          <p:cNvPr id="16386" name="Picture 2" descr="M:\ПАТРИОТИЗМ\АФГАН\10417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06513" y="1524000"/>
            <a:ext cx="6530975" cy="4572000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smtClean="0"/>
              <a:t>В современных границах Афганистан расположен на восточной части Иранского нагорья. Оно самое большое и пустынное из всех нагорий Ближнего и Среднего Востока. </a:t>
            </a:r>
            <a:endParaRPr lang="ru-RU" sz="2400"/>
          </a:p>
        </p:txBody>
      </p:sp>
      <p:pic>
        <p:nvPicPr>
          <p:cNvPr id="17410" name="Picture 2" descr="M:\ПАТРИОТИЗМ\АФГАН\im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4050" y="1524000"/>
            <a:ext cx="5295900" cy="457200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smtClean="0"/>
              <a:t>Началом перехода границы было установлено 25 декабря 1979 года в 15:00 московского времени. К середине января ввод войск 40-ой армии был завершён.</a:t>
            </a:r>
            <a:endParaRPr lang="ru-RU" sz="2400"/>
          </a:p>
        </p:txBody>
      </p:sp>
      <p:pic>
        <p:nvPicPr>
          <p:cNvPr id="18434" name="Picture 2" descr="M:\ПАТРИОТИЗМ\АФГАН\a693219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1981200"/>
            <a:ext cx="5715000" cy="3657600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0317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1300" smtClean="0"/>
              <a:t/>
            </a:r>
            <a:br>
              <a:rPr lang="ru-RU" sz="1300" smtClean="0"/>
            </a:br>
            <a:r>
              <a:rPr lang="ru-RU" sz="2200" smtClean="0"/>
              <a:t/>
            </a:r>
            <a:br>
              <a:rPr lang="ru-RU" sz="2200" smtClean="0"/>
            </a:br>
            <a:r>
              <a:rPr lang="ru-RU" sz="2200" smtClean="0"/>
              <a:t>Война, унёсшая 14 427 жизней</a:t>
            </a:r>
            <a:br>
              <a:rPr lang="ru-RU" sz="2200" smtClean="0"/>
            </a:br>
            <a:r>
              <a:rPr lang="ru-RU" sz="2200" smtClean="0"/>
              <a:t>9 лет, 1 месяц и 18 дней…именно столько продолжалась афганская война, ставшая «лебединой песней» советской армии и Советского Союза.</a:t>
            </a:r>
            <a:br>
              <a:rPr lang="ru-RU" sz="2200" smtClean="0"/>
            </a:br>
            <a:endParaRPr lang="ru-RU" sz="2200"/>
          </a:p>
        </p:txBody>
      </p:sp>
      <p:pic>
        <p:nvPicPr>
          <p:cNvPr id="19458" name="Picture 2" descr="M:\ПАТРИОТИЗМ\АФГАН\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484313"/>
            <a:ext cx="6697662" cy="4314825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" y="152400"/>
            <a:ext cx="8332787" cy="2346325"/>
          </a:xfrm>
        </p:spPr>
      </p:pic>
      <p:pic>
        <p:nvPicPr>
          <p:cNvPr id="20482" name="Picture 2" descr="M:\ПАТРИОТИЗМ\АФГАН\673_add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87450" y="2349500"/>
            <a:ext cx="6408738" cy="3609975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smtClean="0"/>
              <a:t>Сейчас нам известен целый цикл песен об афганской войне. В них и радость встреч, и горечь потерь, слёзы невест, жён и матерей. В них мужество солдат и воинское братство.</a:t>
            </a:r>
            <a:endParaRPr lang="ru-RU" sz="2400"/>
          </a:p>
        </p:txBody>
      </p:sp>
      <p:pic>
        <p:nvPicPr>
          <p:cNvPr id="21506" name="Picture 2" descr="M:\ПАТРИОТИЗМ\АФГАН\0i1n6u3gcevaudr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8475" y="1524000"/>
            <a:ext cx="5607050" cy="4572000"/>
          </a:xfr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</TotalTime>
  <Words>57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Constantia</vt:lpstr>
      <vt:lpstr>Arial</vt:lpstr>
      <vt:lpstr>Wingdings 2</vt:lpstr>
      <vt:lpstr>Calibri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 «ЭХО АФГАНСКОЙ ВОЙНЫ…»</dc:title>
  <dc:creator>Павел</dc:creator>
  <cp:lastModifiedBy>ольга</cp:lastModifiedBy>
  <cp:revision>10</cp:revision>
  <dcterms:created xsi:type="dcterms:W3CDTF">2011-05-02T08:32:12Z</dcterms:created>
  <dcterms:modified xsi:type="dcterms:W3CDTF">2012-01-27T12:16:32Z</dcterms:modified>
</cp:coreProperties>
</file>