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260" r:id="rId3"/>
    <p:sldId id="266" r:id="rId4"/>
    <p:sldId id="275" r:id="rId5"/>
    <p:sldId id="325" r:id="rId6"/>
    <p:sldId id="326" r:id="rId7"/>
    <p:sldId id="327" r:id="rId8"/>
    <p:sldId id="359" r:id="rId9"/>
    <p:sldId id="360" r:id="rId10"/>
    <p:sldId id="361" r:id="rId11"/>
    <p:sldId id="362" r:id="rId12"/>
    <p:sldId id="363" r:id="rId13"/>
    <p:sldId id="364" r:id="rId14"/>
    <p:sldId id="282" r:id="rId15"/>
    <p:sldId id="338" r:id="rId16"/>
    <p:sldId id="339" r:id="rId17"/>
    <p:sldId id="330" r:id="rId18"/>
    <p:sldId id="365" r:id="rId19"/>
    <p:sldId id="366" r:id="rId20"/>
    <p:sldId id="367" r:id="rId21"/>
    <p:sldId id="370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82406" autoAdjust="0"/>
  </p:normalViewPr>
  <p:slideViewPr>
    <p:cSldViewPr>
      <p:cViewPr varScale="1">
        <p:scale>
          <a:sx n="75" d="100"/>
          <a:sy n="75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BFA1-E64D-479B-86E2-EBFA44FE4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9213D-243F-4C59-B3ED-40D85BCAD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96BB-19E1-4061-BAC3-80E3CDAEF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81D60-BFBE-4B02-B516-5E701F968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AF85C-A874-4944-979F-FABC61DB4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66122-0197-4CF9-BB37-876F881C4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5A067-01AB-43B2-918A-264AC96B9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39038-A1F9-4707-8E77-20AFF2C71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6C04E-F8A9-4852-B11A-41D4DDA39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32868-B470-47C5-8FD4-12AD8DB6A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0DD44-FF50-475B-BA2A-AA86F3F60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F03B-029E-4E77-808D-4AC21D44B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2CE3-E967-4914-933E-07CBC34BA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48E1A-F5EC-4886-B900-F7F2723B2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945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46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8DCAAEC-F61B-4311-8A39-555E97F0F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836712"/>
            <a:ext cx="8054280" cy="2520279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Реклама как разновидность публицистического стиля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000" dirty="0" smtClean="0"/>
              <a:t>Составила учитель МОУ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dirty="0" smtClean="0"/>
              <a:t>«Средняя бюджетная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dirty="0" smtClean="0"/>
              <a:t>общеобразовательная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dirty="0" smtClean="0"/>
              <a:t>школа №93»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dirty="0" smtClean="0"/>
              <a:t>г.Новокузнецка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dirty="0" smtClean="0"/>
              <a:t>                                                    </a:t>
            </a:r>
            <a:r>
              <a:rPr lang="ru-RU" sz="2000" dirty="0" err="1" smtClean="0"/>
              <a:t>Тенекова</a:t>
            </a:r>
            <a:r>
              <a:rPr lang="ru-RU" sz="2000" dirty="0" smtClean="0"/>
              <a:t> Н.Е.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Пользователь\Documents\Банеры реклама\Изображение 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Слайд 3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272808" cy="464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Пользователь\Documents\Банеры реклама\Изображение 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6552727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Пользователь\Documents\Банеры реклама\mirry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45356"/>
            <a:ext cx="6827495" cy="459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 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Ни дождь,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     ни снег,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           ни ветер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         вам будут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            не страшны!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2686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6438">
            <a:off x="673589" y="3997991"/>
            <a:ext cx="1013389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33065">
            <a:off x="6372200" y="5085184"/>
            <a:ext cx="1013389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9766">
            <a:off x="3707904" y="1268760"/>
            <a:ext cx="1521718" cy="132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157192"/>
            <a:ext cx="1305694" cy="114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  </a:t>
            </a:r>
            <a:r>
              <a:rPr lang="ru-RU" sz="3600" dirty="0" smtClean="0"/>
              <a:t>Языковые особенности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smtClean="0">
                <a:cs typeface="Aharoni" pitchFamily="2" charset="-79"/>
              </a:rPr>
              <a:t>РЕКЛАМЫ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5084763"/>
            <a:ext cx="5332413" cy="24034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1595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5084763"/>
            <a:ext cx="5332413" cy="24034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25606" name="Text Box 64"/>
          <p:cNvSpPr txBox="1">
            <a:spLocks noChangeArrowheads="1"/>
          </p:cNvSpPr>
          <p:nvPr/>
        </p:nvSpPr>
        <p:spPr bwMode="auto">
          <a:xfrm>
            <a:off x="4643438" y="3500438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8101013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09147"/>
            <a:ext cx="7992887" cy="55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90028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728363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Реклама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912" y="1772816"/>
            <a:ext cx="4898504" cy="38869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информация , распространяемая с помощью любых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средств о товарах, идеях, начинаниях и призванная формировать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интерес  к товарам,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идеям и начинаниям.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729022" cy="403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1141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</a:p>
          <a:p>
            <a:pPr algn="ctr">
              <a:buNone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</a:t>
            </a:r>
          </a:p>
          <a:p>
            <a:pPr algn="ctr">
              <a:buNone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</a:t>
            </a:r>
          </a:p>
          <a:p>
            <a:pPr algn="ctr">
              <a:buNone/>
            </a:pPr>
            <a:endParaRPr lang="ru-RU" sz="8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 descr="0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00570"/>
            <a:ext cx="15509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 </a:t>
            </a:r>
            <a:r>
              <a:rPr lang="ru-RU" dirty="0" err="1" smtClean="0"/>
              <a:t>Слоган</a:t>
            </a:r>
            <a:endParaRPr lang="ru-RU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/>
              <a:t>                         </a:t>
            </a:r>
          </a:p>
          <a:p>
            <a:pPr algn="ctr" eaLnBrk="1" hangingPunct="1"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рекламный лозунг: </a:t>
            </a:r>
          </a:p>
          <a:p>
            <a:pPr algn="ctr" eaLnBrk="1" hangingPunct="1">
              <a:buNone/>
            </a:pPr>
            <a:r>
              <a:rPr lang="ru-RU" dirty="0" smtClean="0">
                <a:latin typeface="Monotype Corsiva" pitchFamily="66" charset="0"/>
              </a:rPr>
              <a:t>                            четкая, ясная и сжатая                                  </a:t>
            </a:r>
          </a:p>
          <a:p>
            <a:pPr algn="ctr" eaLnBrk="1" hangingPunct="1">
              <a:buNone/>
            </a:pPr>
            <a:r>
              <a:rPr lang="ru-RU" dirty="0" smtClean="0">
                <a:latin typeface="Monotype Corsiva" pitchFamily="66" charset="0"/>
              </a:rPr>
              <a:t>                        формулировка </a:t>
            </a:r>
          </a:p>
          <a:p>
            <a:pPr algn="ctr" eaLnBrk="1" hangingPunct="1">
              <a:buNone/>
            </a:pPr>
            <a:r>
              <a:rPr lang="ru-RU" dirty="0" smtClean="0">
                <a:latin typeface="Monotype Corsiva" pitchFamily="66" charset="0"/>
              </a:rPr>
              <a:t>                   рекламной идеи, которая </a:t>
            </a:r>
          </a:p>
          <a:p>
            <a:pPr algn="ctr" eaLnBrk="1" hangingPunct="1">
              <a:buNone/>
            </a:pPr>
            <a:r>
              <a:rPr lang="ru-RU" dirty="0" smtClean="0">
                <a:latin typeface="Monotype Corsiva" pitchFamily="66" charset="0"/>
              </a:rPr>
              <a:t>                     легко воспринимается и </a:t>
            </a:r>
          </a:p>
          <a:p>
            <a:pPr algn="ctr" eaLnBrk="1" hangingPunct="1">
              <a:buNone/>
            </a:pPr>
            <a:r>
              <a:rPr lang="ru-RU" dirty="0" smtClean="0">
                <a:latin typeface="Monotype Corsiva" pitchFamily="66" charset="0"/>
              </a:rPr>
              <a:t>                          запоминается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56322" name="Picture 2" descr="C:\Users\ддд\Pictures\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808312" cy="2326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15288" cy="9144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   Баннер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</a:pPr>
            <a:r>
              <a:rPr lang="ru-RU" sz="2800" dirty="0" smtClean="0">
                <a:latin typeface="Monotype Corsiva" pitchFamily="66" charset="0"/>
              </a:rPr>
              <a:t>Рекламный </a:t>
            </a:r>
          </a:p>
          <a:p>
            <a:pPr algn="r" eaLnBrk="1" hangingPunct="1">
              <a:buNone/>
            </a:pPr>
            <a:r>
              <a:rPr lang="ru-RU" sz="2800" dirty="0" smtClean="0">
                <a:latin typeface="Monotype Corsiva" pitchFamily="66" charset="0"/>
              </a:rPr>
              <a:t>носитель, </a:t>
            </a:r>
          </a:p>
          <a:p>
            <a:pPr algn="r" eaLnBrk="1" hangingPunct="1">
              <a:buNone/>
            </a:pPr>
            <a:r>
              <a:rPr lang="ru-RU" sz="2800" dirty="0" smtClean="0">
                <a:latin typeface="Monotype Corsiva" pitchFamily="66" charset="0"/>
              </a:rPr>
              <a:t>который </a:t>
            </a:r>
          </a:p>
          <a:p>
            <a:pPr algn="r" eaLnBrk="1" hangingPunct="1">
              <a:buNone/>
            </a:pPr>
            <a:r>
              <a:rPr lang="ru-RU" sz="2800" dirty="0" smtClean="0">
                <a:latin typeface="Monotype Corsiva" pitchFamily="66" charset="0"/>
              </a:rPr>
              <a:t>представляет   </a:t>
            </a:r>
          </a:p>
          <a:p>
            <a:pPr algn="r" eaLnBrk="1" hangingPunct="1">
              <a:buNone/>
            </a:pPr>
            <a:r>
              <a:rPr lang="ru-RU" sz="2800" dirty="0" smtClean="0">
                <a:latin typeface="Monotype Corsiva" pitchFamily="66" charset="0"/>
              </a:rPr>
              <a:t>собой полотно, </a:t>
            </a:r>
          </a:p>
          <a:p>
            <a:pPr algn="r" eaLnBrk="1" hangingPunct="1">
              <a:buNone/>
            </a:pPr>
            <a:r>
              <a:rPr lang="ru-RU" sz="2800" dirty="0" smtClean="0">
                <a:latin typeface="Monotype Corsiva" pitchFamily="66" charset="0"/>
              </a:rPr>
              <a:t>с нанесенным на него </a:t>
            </a:r>
          </a:p>
          <a:p>
            <a:pPr algn="r" eaLnBrk="1" hangingPunct="1">
              <a:buNone/>
            </a:pPr>
            <a:r>
              <a:rPr lang="ru-RU" sz="2800" dirty="0" smtClean="0">
                <a:latin typeface="Monotype Corsiva" pitchFamily="66" charset="0"/>
              </a:rPr>
              <a:t>текстом </a:t>
            </a:r>
          </a:p>
          <a:p>
            <a:pPr algn="r" eaLnBrk="1" hangingPunct="1">
              <a:buNone/>
            </a:pPr>
            <a:r>
              <a:rPr lang="ru-RU" sz="2800" dirty="0" smtClean="0">
                <a:latin typeface="Monotype Corsiva" pitchFamily="66" charset="0"/>
              </a:rPr>
              <a:t>или изображением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414778" cy="406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  Рекламист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4000" dirty="0" smtClean="0"/>
              <a:t>                  </a:t>
            </a:r>
            <a:r>
              <a:rPr lang="ru-RU" sz="4000" dirty="0" err="1" smtClean="0">
                <a:latin typeface="Monotype Corsiva" pitchFamily="66" charset="0"/>
              </a:rPr>
              <a:t>рекламщик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(</a:t>
            </a:r>
            <a:r>
              <a:rPr lang="ru-RU" sz="4000" dirty="0" err="1" smtClean="0">
                <a:latin typeface="Monotype Corsiva" pitchFamily="66" charset="0"/>
              </a:rPr>
              <a:t>профес</a:t>
            </a:r>
            <a:r>
              <a:rPr lang="ru-RU" sz="4000" dirty="0" smtClean="0">
                <a:latin typeface="Monotype Corsiva" pitchFamily="66" charset="0"/>
              </a:rPr>
              <a:t>.</a:t>
            </a:r>
            <a:endParaRPr lang="ru-RU" sz="4000" dirty="0" smtClean="0">
              <a:latin typeface="Monotype Corsiva" pitchFamily="66" charset="0"/>
            </a:endParaRPr>
          </a:p>
          <a:p>
            <a:pPr algn="r">
              <a:buNone/>
            </a:pPr>
            <a:r>
              <a:rPr lang="ru-RU" sz="4000" dirty="0" smtClean="0">
                <a:latin typeface="Monotype Corsiva" pitchFamily="66" charset="0"/>
              </a:rPr>
              <a:t>                            специалист, </a:t>
            </a:r>
          </a:p>
          <a:p>
            <a:pPr algn="r">
              <a:buNone/>
            </a:pPr>
            <a:r>
              <a:rPr lang="ru-RU" sz="4000" dirty="0" smtClean="0">
                <a:latin typeface="Monotype Corsiva" pitchFamily="66" charset="0"/>
              </a:rPr>
              <a:t>                        профессионально</a:t>
            </a:r>
          </a:p>
          <a:p>
            <a:pPr algn="r">
              <a:buNone/>
            </a:pPr>
            <a:r>
              <a:rPr lang="ru-RU" sz="4000" dirty="0" smtClean="0">
                <a:latin typeface="Monotype Corsiva" pitchFamily="66" charset="0"/>
              </a:rPr>
              <a:t> занимающийся </a:t>
            </a:r>
          </a:p>
          <a:p>
            <a:pPr algn="r">
              <a:buNone/>
            </a:pPr>
            <a:r>
              <a:rPr lang="ru-RU" sz="4000" dirty="0" smtClean="0">
                <a:latin typeface="Monotype Corsiva" pitchFamily="66" charset="0"/>
              </a:rPr>
              <a:t>созданием рекламы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0177" name="Picture 1" descr="C:\Users\ддд\Picture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26222"/>
            <a:ext cx="2577886" cy="303280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Слайд2 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7874896" cy="590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 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4" name="Рисунок 3" descr="C:\Users\Пользователь\Documents\Банеры реклама\Изображение 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55272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Пользователь\Documents\Банеры реклама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564018"/>
            <a:ext cx="6786636" cy="467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Пользователь\Documents\Банеры реклама\big_vizitka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4087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143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Скругленный</vt:lpstr>
      <vt:lpstr>Реклама как разновидность публицистического стиля </vt:lpstr>
      <vt:lpstr>Реклама</vt:lpstr>
      <vt:lpstr> Слоган</vt:lpstr>
      <vt:lpstr>   Баннер </vt:lpstr>
      <vt:lpstr>  Рекламист</vt:lpstr>
      <vt:lpstr>Слайд2  </vt:lpstr>
      <vt:lpstr>  </vt:lpstr>
      <vt:lpstr>Слайд 8</vt:lpstr>
      <vt:lpstr>Слайд 9</vt:lpstr>
      <vt:lpstr>Слайд 10</vt:lpstr>
      <vt:lpstr>Слайд 3</vt:lpstr>
      <vt:lpstr>Слайд 12</vt:lpstr>
      <vt:lpstr>Слайд 13</vt:lpstr>
      <vt:lpstr>  </vt:lpstr>
      <vt:lpstr>  Языковые особенности  РЕКЛАМЫ</vt:lpstr>
      <vt:lpstr>  </vt:lpstr>
      <vt:lpstr>  </vt:lpstr>
      <vt:lpstr>Слайд 18</vt:lpstr>
      <vt:lpstr>Слайд 19</vt:lpstr>
      <vt:lpstr>Слайд 20</vt:lpstr>
      <vt:lpstr>Слайд 21</vt:lpstr>
    </vt:vector>
  </TitlesOfParts>
  <Company>BARON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пришло  со страниц учебника</dc:title>
  <dc:creator>User</dc:creator>
  <cp:lastModifiedBy>Пользователь</cp:lastModifiedBy>
  <cp:revision>109</cp:revision>
  <cp:lastPrinted>1601-01-01T00:00:00Z</cp:lastPrinted>
  <dcterms:created xsi:type="dcterms:W3CDTF">2008-11-24T15:27:10Z</dcterms:created>
  <dcterms:modified xsi:type="dcterms:W3CDTF">2011-11-21T15:49:42Z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