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8" r:id="rId2"/>
    <p:sldId id="289" r:id="rId3"/>
    <p:sldId id="290" r:id="rId4"/>
    <p:sldId id="291" r:id="rId5"/>
    <p:sldId id="292" r:id="rId6"/>
    <p:sldId id="286" r:id="rId7"/>
    <p:sldId id="260" r:id="rId8"/>
    <p:sldId id="284" r:id="rId9"/>
    <p:sldId id="28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FF00"/>
    <a:srgbClr val="FF9900"/>
    <a:srgbClr val="FF0066"/>
    <a:srgbClr val="FF66FF"/>
    <a:srgbClr val="00FF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95" autoAdjust="0"/>
  </p:normalViewPr>
  <p:slideViewPr>
    <p:cSldViewPr>
      <p:cViewPr varScale="1">
        <p:scale>
          <a:sx n="65" d="100"/>
          <a:sy n="65" d="100"/>
        </p:scale>
        <p:origin x="-1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0B01-9002-40A6-A34A-2840A9433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A9D0B-3346-4309-972B-32E380CFC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095E-C7C4-4CE9-A94A-B22CA2778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CCF5D-9FE2-4527-BB39-75009E2B0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B51A-E59E-494B-814F-72A023C64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01F0-23AF-4579-B913-94A9126B0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95CE8-CFF6-4EBF-BA1A-AACDAD935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944A-BFCF-407D-9215-4030E5508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F894A-4626-44A1-8FAF-D4F56772E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0D70-618C-4783-8959-C32CA3864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C41CF-E095-4EC9-BAA3-4DA74A447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445E-D853-4851-9463-C0AAA812A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E13F94E-32E5-4D6A-9FD8-4183E4E6D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ransition advClick="0" advTm="4000">
    <p:strip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26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de-DE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800" b="1" i="1" dirty="0" err="1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A.Samolotskaya</a:t>
            </a:r>
            <a:r>
              <a:rPr lang="de-DE" sz="1800" b="1" i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de-DE" sz="1800" b="1" i="1" dirty="0" err="1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Sayansk</a:t>
            </a:r>
            <a:r>
              <a:rPr lang="de-DE" sz="1800" b="1" i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8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i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Sprachlernspiele im Deutschunterricht - eine kreative und spielerische Aneignung der Fremdsprache</a:t>
            </a:r>
            <a:endParaRPr lang="ru-RU" sz="2800" b="1" i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ctr" eaLnBrk="0" hangingPunct="0">
              <a:defRPr/>
            </a:pPr>
            <a:endParaRPr lang="de-DE" sz="3200" b="1" i="1" dirty="0">
              <a:solidFill>
                <a:srgbClr val="9933FF"/>
              </a:solidFill>
            </a:endParaRPr>
          </a:p>
        </p:txBody>
      </p:sp>
      <p:pic>
        <p:nvPicPr>
          <p:cNvPr id="22531" name="Picture 3" descr="G:\с видео фото\MOV06185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0716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N:\DSC06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de-DE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DE" sz="3200" b="1" i="1">
              <a:solidFill>
                <a:srgbClr val="9933FF"/>
              </a:solidFill>
            </a:endParaRPr>
          </a:p>
        </p:txBody>
      </p:sp>
      <p:pic>
        <p:nvPicPr>
          <p:cNvPr id="22533" name="Picture 5" descr="N:\DSC06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286000"/>
            <a:ext cx="377825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88" y="2143125"/>
            <a:ext cx="414337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de-D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Tätig sein und doch nicht arbeiten, sich einer Regel fügen und doch frei sein [...] an schillernden Seifenblasen sich freuen und doch ohne Schmerz sie zerrinnen sehen, mit Aufbietung aller Kunst die Saiten rühren und doch das Verklingen der Töne nicht beklagen - das ist das Wesen des Spiels, und darin liegt seine erholende Kraft. „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</a:t>
            </a:r>
            <a:r>
              <a:rPr lang="de-D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Johannes Hesse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25" y="214313"/>
            <a:ext cx="77152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b="1" i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„Wir spielen und wissen, dass wir spielen, also sind wir mehr als bloß vernünftige Wesen" </a:t>
            </a:r>
            <a:endParaRPr lang="ru-RU" sz="2800" b="1" i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de-DE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DE" sz="3200" b="1" i="1">
              <a:solidFill>
                <a:srgbClr val="9933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63" y="0"/>
            <a:ext cx="78581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 i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Vorzüge</a:t>
            </a:r>
            <a:r>
              <a:rPr lang="ru-RU" sz="3200" b="1" i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sz="3200" b="1" i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Sprachlernspielen besonders hervorzuheben sind:</a:t>
            </a:r>
            <a:endParaRPr lang="ru-RU" sz="3200" b="1" i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75" y="2000250"/>
            <a:ext cx="7358063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de-DE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fördern die Lernbereitschaft, helfen bei der Überwindung von Ermüdungserscheinungen durch interessante </a:t>
            </a:r>
            <a:r>
              <a:rPr lang="de-DE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Lexikarbeit</a:t>
            </a:r>
            <a:r>
              <a:rPr lang="de-DE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bieten gute Möglichkeiten zur Automatisierung sprachlicher Strukturen, tragen zur konzentrierten Aufmerksamkeit der Schüler und schließlich als Motivation zum Gebrauch der Fremdsprache.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Sprachlernspiele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stärken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Lernmotivation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allgemeinen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die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aktuelle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Motivation in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besonderer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Weise. Die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Neugier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die Lust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Nachahmung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kreativen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Um­gang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Sprache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werden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angeregt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daß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Kindern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Erwachsenen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vorhandene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Spielbedürfnis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befriedigt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wird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die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Ausführung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50" y="2143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de-DE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DE" sz="3200" b="1" i="1">
              <a:solidFill>
                <a:srgbClr val="9933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357188"/>
            <a:ext cx="75723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000" b="1" i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Differenzierung der Spiele</a:t>
            </a:r>
            <a:endParaRPr lang="ru-RU" sz="4000" b="1" i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2" descr="N:\фото\DSC04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14312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57625" y="2000250"/>
            <a:ext cx="25003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endParaRPr lang="de-DE" sz="14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Buchstabenspiel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Pantomime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Dichten 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Quiz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Domino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de-DE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ä</a:t>
            </a: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tsel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Erz</a:t>
            </a:r>
            <a:r>
              <a:rPr lang="de-DE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ä</a:t>
            </a: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hlspiele 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Rollenspiele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Fragespiele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Schreibspiele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Ged</a:t>
            </a:r>
            <a:r>
              <a:rPr lang="de-DE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ä</a:t>
            </a: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chtnisspiele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500813" y="2000250"/>
            <a:ext cx="22923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>
              <a:tabLst>
                <a:tab pos="114300" algn="l"/>
              </a:tabLst>
            </a:pPr>
            <a:endParaRPr 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Sprechspiele</a:t>
            </a:r>
            <a:endParaRPr lang="ru-RU">
              <a:solidFill>
                <a:srgbClr val="FFFF00"/>
              </a:solidFill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Grammatische</a:t>
            </a:r>
            <a:endParaRPr lang="ru-RU">
              <a:solidFill>
                <a:srgbClr val="FFFF00"/>
              </a:solidFill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</a:rPr>
              <a:t> Spiele</a:t>
            </a:r>
            <a:endParaRPr lang="ru-RU">
              <a:solidFill>
                <a:srgbClr val="FFFF00"/>
              </a:solidFill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</a:rPr>
              <a:t>Ton-Bild-Spiele</a:t>
            </a:r>
            <a:endParaRPr lang="ru-RU">
              <a:solidFill>
                <a:srgbClr val="FFFF00"/>
              </a:solidFill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</a:rPr>
              <a:t>Kartenspiele </a:t>
            </a:r>
            <a:endParaRPr lang="ru-RU">
              <a:solidFill>
                <a:srgbClr val="FFFF00"/>
              </a:solidFill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</a:rPr>
              <a:t>Utopie-Spiele</a:t>
            </a:r>
            <a:endParaRPr lang="ru-RU">
              <a:solidFill>
                <a:srgbClr val="FFFF00"/>
              </a:solidFill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</a:rPr>
              <a:t>Kettenspiele </a:t>
            </a:r>
            <a:endParaRPr lang="ru-RU">
              <a:solidFill>
                <a:srgbClr val="FFFF00"/>
              </a:solidFill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</a:rPr>
              <a:t>W</a:t>
            </a:r>
            <a:r>
              <a:rPr lang="de-DE">
                <a:solidFill>
                  <a:srgbClr val="FFFF00"/>
                </a:solidFill>
                <a:cs typeface="Times New Roman" pitchFamily="18" charset="0"/>
              </a:rPr>
              <a:t>ü</a:t>
            </a:r>
            <a:r>
              <a:rPr lang="de-DE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rfelspiele</a:t>
            </a:r>
            <a:endParaRPr lang="ru-RU">
              <a:solidFill>
                <a:srgbClr val="FFFF00"/>
              </a:solidFill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</a:rPr>
              <a:t>Orakelspiele</a:t>
            </a:r>
            <a:endParaRPr lang="ru-RU">
              <a:solidFill>
                <a:srgbClr val="FFFF00"/>
              </a:solidFill>
            </a:endParaRPr>
          </a:p>
          <a:p>
            <a:pPr indent="457200" eaLnBrk="0" hangingPunct="0">
              <a:buFontTx/>
              <a:buChar char="•"/>
              <a:tabLst>
                <a:tab pos="114300" algn="l"/>
              </a:tabLst>
            </a:pPr>
            <a:r>
              <a:rPr lang="de-DE">
                <a:solidFill>
                  <a:srgbClr val="FFFF00"/>
                </a:solidFill>
                <a:latin typeface="Times New Roman" pitchFamily="18" charset="0"/>
              </a:rPr>
              <a:t>Zaubern</a:t>
            </a:r>
            <a:endParaRPr lang="ru-RU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7414" name="Picture 7" descr="N:\фото\DSC047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42912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71563" y="214313"/>
            <a:ext cx="7786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eaLnBrk="0" hangingPunct="0"/>
            <a:r>
              <a:rPr lang="de-DE" sz="2400" b="1" i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Das Spiel sollte nicht durch </a:t>
            </a:r>
            <a:r>
              <a:rPr lang="de-DE" sz="2400" b="1" i="1">
                <a:solidFill>
                  <a:srgbClr val="9933FF"/>
                </a:solidFill>
                <a:cs typeface="Times New Roman" pitchFamily="18" charset="0"/>
              </a:rPr>
              <a:t>Ü</a:t>
            </a:r>
            <a:r>
              <a:rPr lang="de-DE" sz="2400" b="1" i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berorganisation an Leichtigkeit verlieren, man sollte auch den Mut haben zu       </a:t>
            </a:r>
            <a:r>
              <a:rPr lang="de-DE" sz="2400" b="1" i="1">
                <a:solidFill>
                  <a:srgbClr val="9933FF"/>
                </a:solidFill>
                <a:cs typeface="Times New Roman" pitchFamily="18" charset="0"/>
              </a:rPr>
              <a:t>„</a:t>
            </a:r>
            <a:r>
              <a:rPr lang="de-DE" sz="2400" b="1" i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Spielen mit der Spielregel, nicht blo</a:t>
            </a:r>
            <a:r>
              <a:rPr lang="de-DE" sz="2400" b="1" i="1">
                <a:solidFill>
                  <a:srgbClr val="9933FF"/>
                </a:solidFill>
                <a:cs typeface="Times New Roman" pitchFamily="18" charset="0"/>
              </a:rPr>
              <a:t>ß</a:t>
            </a:r>
            <a:r>
              <a:rPr lang="de-DE" sz="2400" b="1" i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nach der Spielregel" </a:t>
            </a:r>
            <a:endParaRPr lang="de-DE" sz="2400" b="1" i="1">
              <a:solidFill>
                <a:srgbClr val="9933FF"/>
              </a:solidFill>
            </a:endParaRPr>
          </a:p>
        </p:txBody>
      </p:sp>
      <p:pic>
        <p:nvPicPr>
          <p:cNvPr id="18434" name="Picture 2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643063"/>
            <a:ext cx="32718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G:\PICT5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3574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G:\PICT1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357688"/>
            <a:ext cx="3071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5286375"/>
            <a:ext cx="40719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de-D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(Richtiges) Spielen kann einen kommunikativen Unterricht kommunikativer machen, „die soziale Sensibilität steigern„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9" descr="PICT1189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0" y="0"/>
            <a:ext cx="576103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9750" y="2349500"/>
            <a:ext cx="8066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>
              <a:solidFill>
                <a:srgbClr val="FF99FF"/>
              </a:solidFill>
              <a:latin typeface="Times New Roman" pitchFamily="18" charset="0"/>
            </a:endParaRPr>
          </a:p>
        </p:txBody>
      </p:sp>
      <p:pic>
        <p:nvPicPr>
          <p:cNvPr id="22531" name="Picture 3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25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341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149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3644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zvezd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85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zvezd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692150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zvezd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515778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zvezd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4797425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1" descr="zvezd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268413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2" descr="zvezd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12553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3" descr="zvezd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6165850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6" name="Rectangle 24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0"/>
            <a:ext cx="7632700" cy="6667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solidFill>
                  <a:srgbClr val="FF0066"/>
                </a:solidFill>
                <a:latin typeface="Georgia" pitchFamily="18" charset="0"/>
              </a:rPr>
              <a:t>Новый урок – новое видение</a:t>
            </a:r>
          </a:p>
        </p:txBody>
      </p:sp>
      <p:pic>
        <p:nvPicPr>
          <p:cNvPr id="22553" name="Picture 101" descr="7_2"/>
          <p:cNvPicPr>
            <a:picLocks noChangeAspect="1" noChangeArrowheads="1"/>
          </p:cNvPicPr>
          <p:nvPr/>
        </p:nvPicPr>
        <p:blipFill>
          <a:blip r:embed="rId5">
            <a:lum bright="6000" contrast="12000"/>
          </a:blip>
          <a:srcRect t="20724" r="29944" b="17502"/>
          <a:stretch>
            <a:fillRect/>
          </a:stretch>
        </p:blipFill>
        <p:spPr bwMode="auto">
          <a:xfrm>
            <a:off x="4679950" y="3905250"/>
            <a:ext cx="4464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102" descr="j03369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4508500"/>
            <a:ext cx="1289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Picture 103" descr="j02339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1125538"/>
            <a:ext cx="15938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03350" y="1989138"/>
            <a:ext cx="6337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>
                <a:solidFill>
                  <a:srgbClr val="FFFF00"/>
                </a:solidFill>
                <a:latin typeface="Monotype Corsiva" pitchFamily="66" charset="0"/>
              </a:rPr>
              <a:t>Управление успехом на уроке </a:t>
            </a:r>
          </a:p>
        </p:txBody>
      </p:sp>
      <p:pic>
        <p:nvPicPr>
          <p:cNvPr id="19461" name="Picture 5" descr="DSC01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0038"/>
            <a:ext cx="225266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DSC013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33375"/>
            <a:ext cx="22542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S37003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33375"/>
            <a:ext cx="23034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S37003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013325"/>
            <a:ext cx="2082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S37004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013" y="5043488"/>
            <a:ext cx="2089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S37004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8575" y="5037138"/>
            <a:ext cx="208121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7" descr="zvezd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8" descr="zvezd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9" descr="zvezd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3644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0" descr="zvezd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16913" y="4365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1" descr="zvezd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2" descr="zvezd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2636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23" descr="zvezd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5084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24" descr="zvezd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5113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5" descr="zvezd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26" descr="zvezd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48713" y="188913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7" descr="zvezd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6100" y="4292600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28" descr="zvezd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242093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6350" y="1763713"/>
            <a:ext cx="532765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на основе активизации и интенсификации деятельности учащихся (активные методы обучения);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  на основе эффективности управления и организации учебного процесса;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  на основе гуманно-личностной ориентации педагогического процесса;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  на основе усиления социально – воспитательных функций образовательных учреждений.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95625" y="260350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66"/>
                </a:solidFill>
                <a:latin typeface="Times New Roman" pitchFamily="18" charset="0"/>
              </a:rPr>
              <a:t>Педагогические технологии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2636838"/>
            <a:ext cx="1258887" cy="1196975"/>
            <a:chOff x="4414" y="3121"/>
            <a:chExt cx="1048" cy="1181"/>
          </a:xfrm>
        </p:grpSpPr>
        <p:sp>
          <p:nvSpPr>
            <p:cNvPr id="40965" name="Freeform 5"/>
            <p:cNvSpPr>
              <a:spLocks/>
            </p:cNvSpPr>
            <p:nvPr/>
          </p:nvSpPr>
          <p:spPr bwMode="auto">
            <a:xfrm>
              <a:off x="4425" y="3791"/>
              <a:ext cx="834" cy="497"/>
            </a:xfrm>
            <a:custGeom>
              <a:avLst/>
              <a:gdLst/>
              <a:ahLst/>
              <a:cxnLst>
                <a:cxn ang="0">
                  <a:pos x="337" y="0"/>
                </a:cxn>
                <a:cxn ang="0">
                  <a:pos x="277" y="33"/>
                </a:cxn>
                <a:cxn ang="0">
                  <a:pos x="213" y="53"/>
                </a:cxn>
                <a:cxn ang="0">
                  <a:pos x="137" y="57"/>
                </a:cxn>
                <a:cxn ang="0">
                  <a:pos x="79" y="57"/>
                </a:cxn>
                <a:cxn ang="0">
                  <a:pos x="90" y="98"/>
                </a:cxn>
                <a:cxn ang="0">
                  <a:pos x="42" y="109"/>
                </a:cxn>
                <a:cxn ang="0">
                  <a:pos x="71" y="150"/>
                </a:cxn>
                <a:cxn ang="0">
                  <a:pos x="7" y="166"/>
                </a:cxn>
                <a:cxn ang="0">
                  <a:pos x="65" y="203"/>
                </a:cxn>
                <a:cxn ang="0">
                  <a:pos x="0" y="216"/>
                </a:cxn>
                <a:cxn ang="0">
                  <a:pos x="81" y="249"/>
                </a:cxn>
                <a:cxn ang="0">
                  <a:pos x="167" y="285"/>
                </a:cxn>
                <a:cxn ang="0">
                  <a:pos x="258" y="320"/>
                </a:cxn>
                <a:cxn ang="0">
                  <a:pos x="333" y="374"/>
                </a:cxn>
                <a:cxn ang="0">
                  <a:pos x="361" y="392"/>
                </a:cxn>
                <a:cxn ang="0">
                  <a:pos x="408" y="398"/>
                </a:cxn>
                <a:cxn ang="0">
                  <a:pos x="458" y="408"/>
                </a:cxn>
                <a:cxn ang="0">
                  <a:pos x="517" y="425"/>
                </a:cxn>
                <a:cxn ang="0">
                  <a:pos x="635" y="476"/>
                </a:cxn>
                <a:cxn ang="0">
                  <a:pos x="708" y="495"/>
                </a:cxn>
                <a:cxn ang="0">
                  <a:pos x="779" y="497"/>
                </a:cxn>
                <a:cxn ang="0">
                  <a:pos x="832" y="246"/>
                </a:cxn>
                <a:cxn ang="0">
                  <a:pos x="647" y="152"/>
                </a:cxn>
                <a:cxn ang="0">
                  <a:pos x="373" y="67"/>
                </a:cxn>
                <a:cxn ang="0">
                  <a:pos x="343" y="32"/>
                </a:cxn>
                <a:cxn ang="0">
                  <a:pos x="337" y="0"/>
                </a:cxn>
                <a:cxn ang="0">
                  <a:pos x="337" y="0"/>
                </a:cxn>
                <a:cxn ang="0">
                  <a:pos x="337" y="0"/>
                </a:cxn>
              </a:cxnLst>
              <a:rect l="0" t="0" r="r" b="b"/>
              <a:pathLst>
                <a:path w="832" h="497">
                  <a:moveTo>
                    <a:pt x="337" y="0"/>
                  </a:moveTo>
                  <a:lnTo>
                    <a:pt x="277" y="33"/>
                  </a:lnTo>
                  <a:lnTo>
                    <a:pt x="213" y="53"/>
                  </a:lnTo>
                  <a:lnTo>
                    <a:pt x="137" y="57"/>
                  </a:lnTo>
                  <a:lnTo>
                    <a:pt x="79" y="57"/>
                  </a:lnTo>
                  <a:lnTo>
                    <a:pt x="90" y="98"/>
                  </a:lnTo>
                  <a:lnTo>
                    <a:pt x="42" y="109"/>
                  </a:lnTo>
                  <a:lnTo>
                    <a:pt x="71" y="150"/>
                  </a:lnTo>
                  <a:lnTo>
                    <a:pt x="7" y="166"/>
                  </a:lnTo>
                  <a:lnTo>
                    <a:pt x="65" y="203"/>
                  </a:lnTo>
                  <a:lnTo>
                    <a:pt x="0" y="216"/>
                  </a:lnTo>
                  <a:lnTo>
                    <a:pt x="81" y="249"/>
                  </a:lnTo>
                  <a:lnTo>
                    <a:pt x="167" y="285"/>
                  </a:lnTo>
                  <a:lnTo>
                    <a:pt x="258" y="320"/>
                  </a:lnTo>
                  <a:lnTo>
                    <a:pt x="333" y="374"/>
                  </a:lnTo>
                  <a:lnTo>
                    <a:pt x="361" y="392"/>
                  </a:lnTo>
                  <a:lnTo>
                    <a:pt x="408" y="398"/>
                  </a:lnTo>
                  <a:lnTo>
                    <a:pt x="458" y="408"/>
                  </a:lnTo>
                  <a:lnTo>
                    <a:pt x="517" y="425"/>
                  </a:lnTo>
                  <a:lnTo>
                    <a:pt x="635" y="476"/>
                  </a:lnTo>
                  <a:lnTo>
                    <a:pt x="708" y="495"/>
                  </a:lnTo>
                  <a:lnTo>
                    <a:pt x="779" y="497"/>
                  </a:lnTo>
                  <a:lnTo>
                    <a:pt x="832" y="246"/>
                  </a:lnTo>
                  <a:lnTo>
                    <a:pt x="647" y="152"/>
                  </a:lnTo>
                  <a:lnTo>
                    <a:pt x="373" y="67"/>
                  </a:lnTo>
                  <a:lnTo>
                    <a:pt x="343" y="32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auto">
            <a:xfrm>
              <a:off x="5010" y="3121"/>
              <a:ext cx="443" cy="301"/>
            </a:xfrm>
            <a:custGeom>
              <a:avLst/>
              <a:gdLst/>
              <a:ahLst/>
              <a:cxnLst>
                <a:cxn ang="0">
                  <a:pos x="247" y="102"/>
                </a:cxn>
                <a:cxn ang="0">
                  <a:pos x="319" y="91"/>
                </a:cxn>
                <a:cxn ang="0">
                  <a:pos x="373" y="102"/>
                </a:cxn>
                <a:cxn ang="0">
                  <a:pos x="418" y="128"/>
                </a:cxn>
                <a:cxn ang="0">
                  <a:pos x="441" y="175"/>
                </a:cxn>
                <a:cxn ang="0">
                  <a:pos x="443" y="235"/>
                </a:cxn>
                <a:cxn ang="0">
                  <a:pos x="430" y="263"/>
                </a:cxn>
                <a:cxn ang="0">
                  <a:pos x="368" y="300"/>
                </a:cxn>
                <a:cxn ang="0">
                  <a:pos x="319" y="282"/>
                </a:cxn>
                <a:cxn ang="0">
                  <a:pos x="249" y="239"/>
                </a:cxn>
                <a:cxn ang="0">
                  <a:pos x="70" y="79"/>
                </a:cxn>
                <a:cxn ang="0">
                  <a:pos x="0" y="34"/>
                </a:cxn>
                <a:cxn ang="0">
                  <a:pos x="15" y="0"/>
                </a:cxn>
                <a:cxn ang="0">
                  <a:pos x="144" y="17"/>
                </a:cxn>
                <a:cxn ang="0">
                  <a:pos x="247" y="102"/>
                </a:cxn>
                <a:cxn ang="0">
                  <a:pos x="247" y="102"/>
                </a:cxn>
                <a:cxn ang="0">
                  <a:pos x="247" y="102"/>
                </a:cxn>
              </a:cxnLst>
              <a:rect l="0" t="0" r="r" b="b"/>
              <a:pathLst>
                <a:path w="443" h="300">
                  <a:moveTo>
                    <a:pt x="247" y="102"/>
                  </a:moveTo>
                  <a:lnTo>
                    <a:pt x="319" y="91"/>
                  </a:lnTo>
                  <a:lnTo>
                    <a:pt x="373" y="102"/>
                  </a:lnTo>
                  <a:lnTo>
                    <a:pt x="418" y="128"/>
                  </a:lnTo>
                  <a:lnTo>
                    <a:pt x="441" y="175"/>
                  </a:lnTo>
                  <a:lnTo>
                    <a:pt x="443" y="235"/>
                  </a:lnTo>
                  <a:lnTo>
                    <a:pt x="430" y="263"/>
                  </a:lnTo>
                  <a:lnTo>
                    <a:pt x="368" y="300"/>
                  </a:lnTo>
                  <a:lnTo>
                    <a:pt x="319" y="282"/>
                  </a:lnTo>
                  <a:lnTo>
                    <a:pt x="249" y="239"/>
                  </a:lnTo>
                  <a:lnTo>
                    <a:pt x="70" y="79"/>
                  </a:lnTo>
                  <a:lnTo>
                    <a:pt x="0" y="34"/>
                  </a:lnTo>
                  <a:lnTo>
                    <a:pt x="15" y="0"/>
                  </a:lnTo>
                  <a:lnTo>
                    <a:pt x="144" y="17"/>
                  </a:lnTo>
                  <a:lnTo>
                    <a:pt x="247" y="102"/>
                  </a:lnTo>
                  <a:lnTo>
                    <a:pt x="247" y="102"/>
                  </a:lnTo>
                  <a:lnTo>
                    <a:pt x="247" y="102"/>
                  </a:lnTo>
                  <a:close/>
                </a:path>
              </a:pathLst>
            </a:custGeom>
            <a:solidFill>
              <a:srgbClr val="FFEA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auto">
            <a:xfrm>
              <a:off x="5018" y="3278"/>
              <a:ext cx="303" cy="252"/>
            </a:xfrm>
            <a:custGeom>
              <a:avLst/>
              <a:gdLst/>
              <a:ahLst/>
              <a:cxnLst>
                <a:cxn ang="0">
                  <a:pos x="68" y="188"/>
                </a:cxn>
                <a:cxn ang="0">
                  <a:pos x="15" y="110"/>
                </a:cxn>
                <a:cxn ang="0">
                  <a:pos x="0" y="48"/>
                </a:cxn>
                <a:cxn ang="0">
                  <a:pos x="22" y="48"/>
                </a:cxn>
                <a:cxn ang="0">
                  <a:pos x="38" y="77"/>
                </a:cxn>
                <a:cxn ang="0">
                  <a:pos x="60" y="1"/>
                </a:cxn>
                <a:cxn ang="0">
                  <a:pos x="79" y="0"/>
                </a:cxn>
                <a:cxn ang="0">
                  <a:pos x="70" y="81"/>
                </a:cxn>
                <a:cxn ang="0">
                  <a:pos x="81" y="134"/>
                </a:cxn>
                <a:cxn ang="0">
                  <a:pos x="101" y="48"/>
                </a:cxn>
                <a:cxn ang="0">
                  <a:pos x="115" y="34"/>
                </a:cxn>
                <a:cxn ang="0">
                  <a:pos x="134" y="42"/>
                </a:cxn>
                <a:cxn ang="0">
                  <a:pos x="108" y="120"/>
                </a:cxn>
                <a:cxn ang="0">
                  <a:pos x="137" y="75"/>
                </a:cxn>
                <a:cxn ang="0">
                  <a:pos x="152" y="116"/>
                </a:cxn>
                <a:cxn ang="0">
                  <a:pos x="171" y="101"/>
                </a:cxn>
                <a:cxn ang="0">
                  <a:pos x="200" y="112"/>
                </a:cxn>
                <a:cxn ang="0">
                  <a:pos x="223" y="103"/>
                </a:cxn>
                <a:cxn ang="0">
                  <a:pos x="247" y="118"/>
                </a:cxn>
                <a:cxn ang="0">
                  <a:pos x="266" y="112"/>
                </a:cxn>
                <a:cxn ang="0">
                  <a:pos x="286" y="130"/>
                </a:cxn>
                <a:cxn ang="0">
                  <a:pos x="291" y="173"/>
                </a:cxn>
                <a:cxn ang="0">
                  <a:pos x="303" y="188"/>
                </a:cxn>
                <a:cxn ang="0">
                  <a:pos x="280" y="231"/>
                </a:cxn>
                <a:cxn ang="0">
                  <a:pos x="249" y="251"/>
                </a:cxn>
                <a:cxn ang="0">
                  <a:pos x="221" y="253"/>
                </a:cxn>
                <a:cxn ang="0">
                  <a:pos x="68" y="188"/>
                </a:cxn>
                <a:cxn ang="0">
                  <a:pos x="68" y="188"/>
                </a:cxn>
                <a:cxn ang="0">
                  <a:pos x="68" y="188"/>
                </a:cxn>
              </a:cxnLst>
              <a:rect l="0" t="0" r="r" b="b"/>
              <a:pathLst>
                <a:path w="303" h="253">
                  <a:moveTo>
                    <a:pt x="68" y="188"/>
                  </a:moveTo>
                  <a:lnTo>
                    <a:pt x="15" y="110"/>
                  </a:lnTo>
                  <a:lnTo>
                    <a:pt x="0" y="48"/>
                  </a:lnTo>
                  <a:lnTo>
                    <a:pt x="22" y="48"/>
                  </a:lnTo>
                  <a:lnTo>
                    <a:pt x="38" y="77"/>
                  </a:lnTo>
                  <a:lnTo>
                    <a:pt x="60" y="1"/>
                  </a:lnTo>
                  <a:lnTo>
                    <a:pt x="79" y="0"/>
                  </a:lnTo>
                  <a:lnTo>
                    <a:pt x="70" y="81"/>
                  </a:lnTo>
                  <a:lnTo>
                    <a:pt x="81" y="134"/>
                  </a:lnTo>
                  <a:lnTo>
                    <a:pt x="101" y="48"/>
                  </a:lnTo>
                  <a:lnTo>
                    <a:pt x="115" y="34"/>
                  </a:lnTo>
                  <a:lnTo>
                    <a:pt x="134" y="42"/>
                  </a:lnTo>
                  <a:lnTo>
                    <a:pt x="108" y="120"/>
                  </a:lnTo>
                  <a:lnTo>
                    <a:pt x="137" y="75"/>
                  </a:lnTo>
                  <a:lnTo>
                    <a:pt x="152" y="116"/>
                  </a:lnTo>
                  <a:lnTo>
                    <a:pt x="171" y="101"/>
                  </a:lnTo>
                  <a:lnTo>
                    <a:pt x="200" y="112"/>
                  </a:lnTo>
                  <a:lnTo>
                    <a:pt x="223" y="103"/>
                  </a:lnTo>
                  <a:lnTo>
                    <a:pt x="247" y="118"/>
                  </a:lnTo>
                  <a:lnTo>
                    <a:pt x="266" y="112"/>
                  </a:lnTo>
                  <a:lnTo>
                    <a:pt x="286" y="130"/>
                  </a:lnTo>
                  <a:lnTo>
                    <a:pt x="291" y="173"/>
                  </a:lnTo>
                  <a:lnTo>
                    <a:pt x="303" y="188"/>
                  </a:lnTo>
                  <a:lnTo>
                    <a:pt x="280" y="231"/>
                  </a:lnTo>
                  <a:lnTo>
                    <a:pt x="249" y="251"/>
                  </a:lnTo>
                  <a:lnTo>
                    <a:pt x="221" y="253"/>
                  </a:lnTo>
                  <a:lnTo>
                    <a:pt x="68" y="188"/>
                  </a:lnTo>
                  <a:lnTo>
                    <a:pt x="68" y="188"/>
                  </a:lnTo>
                  <a:lnTo>
                    <a:pt x="68" y="188"/>
                  </a:lnTo>
                  <a:close/>
                </a:path>
              </a:pathLst>
            </a:custGeom>
            <a:solidFill>
              <a:srgbClr val="EBA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auto">
            <a:xfrm>
              <a:off x="4810" y="3812"/>
              <a:ext cx="394" cy="177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0" y="54"/>
                </a:cxn>
                <a:cxn ang="0">
                  <a:pos x="47" y="89"/>
                </a:cxn>
                <a:cxn ang="0">
                  <a:pos x="93" y="121"/>
                </a:cxn>
                <a:cxn ang="0">
                  <a:pos x="117" y="156"/>
                </a:cxn>
                <a:cxn ang="0">
                  <a:pos x="119" y="177"/>
                </a:cxn>
                <a:cxn ang="0">
                  <a:pos x="183" y="158"/>
                </a:cxn>
                <a:cxn ang="0">
                  <a:pos x="242" y="156"/>
                </a:cxn>
                <a:cxn ang="0">
                  <a:pos x="292" y="159"/>
                </a:cxn>
                <a:cxn ang="0">
                  <a:pos x="393" y="126"/>
                </a:cxn>
                <a:cxn ang="0">
                  <a:pos x="322" y="73"/>
                </a:cxn>
                <a:cxn ang="0">
                  <a:pos x="93" y="0"/>
                </a:cxn>
                <a:cxn ang="0">
                  <a:pos x="93" y="0"/>
                </a:cxn>
                <a:cxn ang="0">
                  <a:pos x="93" y="0"/>
                </a:cxn>
              </a:cxnLst>
              <a:rect l="0" t="0" r="r" b="b"/>
              <a:pathLst>
                <a:path w="393" h="177">
                  <a:moveTo>
                    <a:pt x="93" y="0"/>
                  </a:moveTo>
                  <a:lnTo>
                    <a:pt x="0" y="54"/>
                  </a:lnTo>
                  <a:lnTo>
                    <a:pt x="47" y="89"/>
                  </a:lnTo>
                  <a:lnTo>
                    <a:pt x="93" y="121"/>
                  </a:lnTo>
                  <a:lnTo>
                    <a:pt x="117" y="156"/>
                  </a:lnTo>
                  <a:lnTo>
                    <a:pt x="119" y="177"/>
                  </a:lnTo>
                  <a:lnTo>
                    <a:pt x="183" y="158"/>
                  </a:lnTo>
                  <a:lnTo>
                    <a:pt x="242" y="156"/>
                  </a:lnTo>
                  <a:lnTo>
                    <a:pt x="292" y="159"/>
                  </a:lnTo>
                  <a:lnTo>
                    <a:pt x="393" y="126"/>
                  </a:lnTo>
                  <a:lnTo>
                    <a:pt x="322" y="73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EF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auto">
            <a:xfrm>
              <a:off x="5018" y="4086"/>
              <a:ext cx="73" cy="8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0" y="79"/>
                </a:cxn>
                <a:cxn ang="0">
                  <a:pos x="73" y="46"/>
                </a:cxn>
                <a:cxn ang="0">
                  <a:pos x="60" y="0"/>
                </a:cxn>
                <a:cxn ang="0">
                  <a:pos x="27" y="3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73" h="79">
                  <a:moveTo>
                    <a:pt x="27" y="3"/>
                  </a:moveTo>
                  <a:lnTo>
                    <a:pt x="0" y="79"/>
                  </a:lnTo>
                  <a:lnTo>
                    <a:pt x="73" y="46"/>
                  </a:lnTo>
                  <a:lnTo>
                    <a:pt x="60" y="0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5048" y="3852"/>
              <a:ext cx="255" cy="271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133" y="69"/>
                </a:cxn>
                <a:cxn ang="0">
                  <a:pos x="75" y="129"/>
                </a:cxn>
                <a:cxn ang="0">
                  <a:pos x="0" y="235"/>
                </a:cxn>
                <a:cxn ang="0">
                  <a:pos x="20" y="242"/>
                </a:cxn>
                <a:cxn ang="0">
                  <a:pos x="40" y="270"/>
                </a:cxn>
                <a:cxn ang="0">
                  <a:pos x="88" y="221"/>
                </a:cxn>
                <a:cxn ang="0">
                  <a:pos x="195" y="82"/>
                </a:cxn>
                <a:cxn ang="0">
                  <a:pos x="256" y="26"/>
                </a:cxn>
                <a:cxn ang="0">
                  <a:pos x="236" y="0"/>
                </a:cxn>
                <a:cxn ang="0">
                  <a:pos x="211" y="0"/>
                </a:cxn>
                <a:cxn ang="0">
                  <a:pos x="211" y="0"/>
                </a:cxn>
                <a:cxn ang="0">
                  <a:pos x="211" y="0"/>
                </a:cxn>
              </a:cxnLst>
              <a:rect l="0" t="0" r="r" b="b"/>
              <a:pathLst>
                <a:path w="256" h="270">
                  <a:moveTo>
                    <a:pt x="211" y="0"/>
                  </a:moveTo>
                  <a:lnTo>
                    <a:pt x="133" y="69"/>
                  </a:lnTo>
                  <a:lnTo>
                    <a:pt x="75" y="129"/>
                  </a:lnTo>
                  <a:lnTo>
                    <a:pt x="0" y="235"/>
                  </a:lnTo>
                  <a:lnTo>
                    <a:pt x="20" y="242"/>
                  </a:lnTo>
                  <a:lnTo>
                    <a:pt x="40" y="270"/>
                  </a:lnTo>
                  <a:lnTo>
                    <a:pt x="88" y="221"/>
                  </a:lnTo>
                  <a:lnTo>
                    <a:pt x="195" y="82"/>
                  </a:lnTo>
                  <a:lnTo>
                    <a:pt x="256" y="26"/>
                  </a:lnTo>
                  <a:lnTo>
                    <a:pt x="236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EA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auto">
            <a:xfrm>
              <a:off x="5247" y="3802"/>
              <a:ext cx="111" cy="92"/>
            </a:xfrm>
            <a:custGeom>
              <a:avLst/>
              <a:gdLst/>
              <a:ahLst/>
              <a:cxnLst>
                <a:cxn ang="0">
                  <a:pos x="6" y="60"/>
                </a:cxn>
                <a:cxn ang="0">
                  <a:pos x="0" y="42"/>
                </a:cxn>
                <a:cxn ang="0">
                  <a:pos x="16" y="34"/>
                </a:cxn>
                <a:cxn ang="0">
                  <a:pos x="18" y="18"/>
                </a:cxn>
                <a:cxn ang="0">
                  <a:pos x="62" y="0"/>
                </a:cxn>
                <a:cxn ang="0">
                  <a:pos x="111" y="55"/>
                </a:cxn>
                <a:cxn ang="0">
                  <a:pos x="99" y="72"/>
                </a:cxn>
                <a:cxn ang="0">
                  <a:pos x="51" y="91"/>
                </a:cxn>
                <a:cxn ang="0">
                  <a:pos x="31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</a:cxnLst>
              <a:rect l="0" t="0" r="r" b="b"/>
              <a:pathLst>
                <a:path w="111" h="91">
                  <a:moveTo>
                    <a:pt x="6" y="60"/>
                  </a:moveTo>
                  <a:lnTo>
                    <a:pt x="0" y="42"/>
                  </a:lnTo>
                  <a:lnTo>
                    <a:pt x="16" y="34"/>
                  </a:lnTo>
                  <a:lnTo>
                    <a:pt x="18" y="18"/>
                  </a:lnTo>
                  <a:lnTo>
                    <a:pt x="62" y="0"/>
                  </a:lnTo>
                  <a:lnTo>
                    <a:pt x="111" y="55"/>
                  </a:lnTo>
                  <a:lnTo>
                    <a:pt x="99" y="72"/>
                  </a:lnTo>
                  <a:lnTo>
                    <a:pt x="51" y="91"/>
                  </a:lnTo>
                  <a:lnTo>
                    <a:pt x="31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close/>
                </a:path>
              </a:pathLst>
            </a:custGeom>
            <a:solidFill>
              <a:srgbClr val="B5B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auto">
            <a:xfrm>
              <a:off x="5309" y="3785"/>
              <a:ext cx="69" cy="7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9" y="0"/>
                </a:cxn>
                <a:cxn ang="0">
                  <a:pos x="53" y="8"/>
                </a:cxn>
                <a:cxn ang="0">
                  <a:pos x="69" y="52"/>
                </a:cxn>
                <a:cxn ang="0">
                  <a:pos x="35" y="75"/>
                </a:cxn>
                <a:cxn ang="0">
                  <a:pos x="14" y="45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69" h="75">
                  <a:moveTo>
                    <a:pt x="0" y="20"/>
                  </a:moveTo>
                  <a:lnTo>
                    <a:pt x="29" y="0"/>
                  </a:lnTo>
                  <a:lnTo>
                    <a:pt x="53" y="8"/>
                  </a:lnTo>
                  <a:lnTo>
                    <a:pt x="69" y="52"/>
                  </a:lnTo>
                  <a:lnTo>
                    <a:pt x="35" y="75"/>
                  </a:lnTo>
                  <a:lnTo>
                    <a:pt x="14" y="4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3" name="Freeform 13"/>
            <p:cNvSpPr>
              <a:spLocks/>
            </p:cNvSpPr>
            <p:nvPr/>
          </p:nvSpPr>
          <p:spPr bwMode="auto">
            <a:xfrm>
              <a:off x="5036" y="3932"/>
              <a:ext cx="332" cy="179"/>
            </a:xfrm>
            <a:custGeom>
              <a:avLst/>
              <a:gdLst/>
              <a:ahLst/>
              <a:cxnLst>
                <a:cxn ang="0">
                  <a:pos x="123" y="5"/>
                </a:cxn>
                <a:cxn ang="0">
                  <a:pos x="96" y="19"/>
                </a:cxn>
                <a:cxn ang="0">
                  <a:pos x="70" y="19"/>
                </a:cxn>
                <a:cxn ang="0">
                  <a:pos x="49" y="46"/>
                </a:cxn>
                <a:cxn ang="0">
                  <a:pos x="0" y="89"/>
                </a:cxn>
                <a:cxn ang="0">
                  <a:pos x="9" y="111"/>
                </a:cxn>
                <a:cxn ang="0">
                  <a:pos x="29" y="114"/>
                </a:cxn>
                <a:cxn ang="0">
                  <a:pos x="54" y="124"/>
                </a:cxn>
                <a:cxn ang="0">
                  <a:pos x="74" y="128"/>
                </a:cxn>
                <a:cxn ang="0">
                  <a:pos x="110" y="156"/>
                </a:cxn>
                <a:cxn ang="0">
                  <a:pos x="196" y="179"/>
                </a:cxn>
                <a:cxn ang="0">
                  <a:pos x="262" y="122"/>
                </a:cxn>
                <a:cxn ang="0">
                  <a:pos x="315" y="72"/>
                </a:cxn>
                <a:cxn ang="0">
                  <a:pos x="331" y="46"/>
                </a:cxn>
                <a:cxn ang="0">
                  <a:pos x="317" y="17"/>
                </a:cxn>
                <a:cxn ang="0">
                  <a:pos x="284" y="0"/>
                </a:cxn>
                <a:cxn ang="0">
                  <a:pos x="254" y="1"/>
                </a:cxn>
                <a:cxn ang="0">
                  <a:pos x="195" y="19"/>
                </a:cxn>
                <a:cxn ang="0">
                  <a:pos x="150" y="40"/>
                </a:cxn>
                <a:cxn ang="0">
                  <a:pos x="97" y="43"/>
                </a:cxn>
                <a:cxn ang="0">
                  <a:pos x="123" y="5"/>
                </a:cxn>
                <a:cxn ang="0">
                  <a:pos x="123" y="5"/>
                </a:cxn>
                <a:cxn ang="0">
                  <a:pos x="123" y="5"/>
                </a:cxn>
              </a:cxnLst>
              <a:rect l="0" t="0" r="r" b="b"/>
              <a:pathLst>
                <a:path w="331" h="179">
                  <a:moveTo>
                    <a:pt x="123" y="5"/>
                  </a:moveTo>
                  <a:lnTo>
                    <a:pt x="96" y="19"/>
                  </a:lnTo>
                  <a:lnTo>
                    <a:pt x="70" y="19"/>
                  </a:lnTo>
                  <a:lnTo>
                    <a:pt x="49" y="46"/>
                  </a:lnTo>
                  <a:lnTo>
                    <a:pt x="0" y="89"/>
                  </a:lnTo>
                  <a:lnTo>
                    <a:pt x="9" y="111"/>
                  </a:lnTo>
                  <a:lnTo>
                    <a:pt x="29" y="114"/>
                  </a:lnTo>
                  <a:lnTo>
                    <a:pt x="54" y="124"/>
                  </a:lnTo>
                  <a:lnTo>
                    <a:pt x="74" y="128"/>
                  </a:lnTo>
                  <a:lnTo>
                    <a:pt x="110" y="156"/>
                  </a:lnTo>
                  <a:lnTo>
                    <a:pt x="196" y="179"/>
                  </a:lnTo>
                  <a:lnTo>
                    <a:pt x="262" y="122"/>
                  </a:lnTo>
                  <a:lnTo>
                    <a:pt x="315" y="72"/>
                  </a:lnTo>
                  <a:lnTo>
                    <a:pt x="331" y="46"/>
                  </a:lnTo>
                  <a:lnTo>
                    <a:pt x="317" y="17"/>
                  </a:lnTo>
                  <a:lnTo>
                    <a:pt x="284" y="0"/>
                  </a:lnTo>
                  <a:lnTo>
                    <a:pt x="254" y="1"/>
                  </a:lnTo>
                  <a:lnTo>
                    <a:pt x="195" y="19"/>
                  </a:lnTo>
                  <a:lnTo>
                    <a:pt x="150" y="40"/>
                  </a:lnTo>
                  <a:lnTo>
                    <a:pt x="97" y="43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FFCF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4" name="Freeform 14"/>
            <p:cNvSpPr>
              <a:spLocks/>
            </p:cNvSpPr>
            <p:nvPr/>
          </p:nvSpPr>
          <p:spPr bwMode="auto">
            <a:xfrm>
              <a:off x="4633" y="3270"/>
              <a:ext cx="690" cy="684"/>
            </a:xfrm>
            <a:custGeom>
              <a:avLst/>
              <a:gdLst/>
              <a:ahLst/>
              <a:cxnLst>
                <a:cxn ang="0">
                  <a:pos x="393" y="268"/>
                </a:cxn>
                <a:cxn ang="0">
                  <a:pos x="356" y="270"/>
                </a:cxn>
                <a:cxn ang="0">
                  <a:pos x="300" y="281"/>
                </a:cxn>
                <a:cxn ang="0">
                  <a:pos x="243" y="404"/>
                </a:cxn>
                <a:cxn ang="0">
                  <a:pos x="270" y="264"/>
                </a:cxn>
                <a:cxn ang="0">
                  <a:pos x="351" y="158"/>
                </a:cxn>
                <a:cxn ang="0">
                  <a:pos x="319" y="133"/>
                </a:cxn>
                <a:cxn ang="0">
                  <a:pos x="230" y="121"/>
                </a:cxn>
                <a:cxn ang="0">
                  <a:pos x="238" y="0"/>
                </a:cxn>
                <a:cxn ang="0">
                  <a:pos x="207" y="44"/>
                </a:cxn>
                <a:cxn ang="0">
                  <a:pos x="173" y="108"/>
                </a:cxn>
                <a:cxn ang="0">
                  <a:pos x="109" y="30"/>
                </a:cxn>
                <a:cxn ang="0">
                  <a:pos x="121" y="133"/>
                </a:cxn>
                <a:cxn ang="0">
                  <a:pos x="23" y="76"/>
                </a:cxn>
                <a:cxn ang="0">
                  <a:pos x="95" y="156"/>
                </a:cxn>
                <a:cxn ang="0">
                  <a:pos x="10" y="151"/>
                </a:cxn>
                <a:cxn ang="0">
                  <a:pos x="0" y="192"/>
                </a:cxn>
                <a:cxn ang="0">
                  <a:pos x="97" y="285"/>
                </a:cxn>
                <a:cxn ang="0">
                  <a:pos x="148" y="310"/>
                </a:cxn>
                <a:cxn ang="0">
                  <a:pos x="152" y="490"/>
                </a:cxn>
                <a:cxn ang="0">
                  <a:pos x="204" y="591"/>
                </a:cxn>
                <a:cxn ang="0">
                  <a:pos x="278" y="546"/>
                </a:cxn>
                <a:cxn ang="0">
                  <a:pos x="321" y="628"/>
                </a:cxn>
                <a:cxn ang="0">
                  <a:pos x="341" y="679"/>
                </a:cxn>
                <a:cxn ang="0">
                  <a:pos x="405" y="671"/>
                </a:cxn>
                <a:cxn ang="0">
                  <a:pos x="584" y="545"/>
                </a:cxn>
                <a:cxn ang="0">
                  <a:pos x="664" y="464"/>
                </a:cxn>
                <a:cxn ang="0">
                  <a:pos x="662" y="346"/>
                </a:cxn>
                <a:cxn ang="0">
                  <a:pos x="621" y="242"/>
                </a:cxn>
                <a:cxn ang="0">
                  <a:pos x="596" y="226"/>
                </a:cxn>
                <a:cxn ang="0">
                  <a:pos x="557" y="215"/>
                </a:cxn>
                <a:cxn ang="0">
                  <a:pos x="506" y="207"/>
                </a:cxn>
                <a:cxn ang="0">
                  <a:pos x="434" y="199"/>
                </a:cxn>
                <a:cxn ang="0">
                  <a:pos x="434" y="199"/>
                </a:cxn>
              </a:cxnLst>
              <a:rect l="0" t="0" r="r" b="b"/>
              <a:pathLst>
                <a:path w="689" h="685">
                  <a:moveTo>
                    <a:pt x="434" y="199"/>
                  </a:moveTo>
                  <a:lnTo>
                    <a:pt x="393" y="268"/>
                  </a:lnTo>
                  <a:lnTo>
                    <a:pt x="364" y="293"/>
                  </a:lnTo>
                  <a:lnTo>
                    <a:pt x="356" y="270"/>
                  </a:lnTo>
                  <a:lnTo>
                    <a:pt x="325" y="265"/>
                  </a:lnTo>
                  <a:lnTo>
                    <a:pt x="300" y="281"/>
                  </a:lnTo>
                  <a:lnTo>
                    <a:pt x="284" y="343"/>
                  </a:lnTo>
                  <a:lnTo>
                    <a:pt x="243" y="404"/>
                  </a:lnTo>
                  <a:lnTo>
                    <a:pt x="212" y="309"/>
                  </a:lnTo>
                  <a:lnTo>
                    <a:pt x="270" y="264"/>
                  </a:lnTo>
                  <a:lnTo>
                    <a:pt x="298" y="197"/>
                  </a:lnTo>
                  <a:lnTo>
                    <a:pt x="351" y="158"/>
                  </a:lnTo>
                  <a:lnTo>
                    <a:pt x="353" y="135"/>
                  </a:lnTo>
                  <a:lnTo>
                    <a:pt x="319" y="133"/>
                  </a:lnTo>
                  <a:lnTo>
                    <a:pt x="265" y="180"/>
                  </a:lnTo>
                  <a:lnTo>
                    <a:pt x="230" y="121"/>
                  </a:lnTo>
                  <a:lnTo>
                    <a:pt x="247" y="18"/>
                  </a:lnTo>
                  <a:lnTo>
                    <a:pt x="238" y="0"/>
                  </a:lnTo>
                  <a:lnTo>
                    <a:pt x="210" y="7"/>
                  </a:lnTo>
                  <a:lnTo>
                    <a:pt x="207" y="44"/>
                  </a:lnTo>
                  <a:lnTo>
                    <a:pt x="201" y="112"/>
                  </a:lnTo>
                  <a:lnTo>
                    <a:pt x="173" y="108"/>
                  </a:lnTo>
                  <a:lnTo>
                    <a:pt x="146" y="12"/>
                  </a:lnTo>
                  <a:lnTo>
                    <a:pt x="109" y="30"/>
                  </a:lnTo>
                  <a:lnTo>
                    <a:pt x="140" y="121"/>
                  </a:lnTo>
                  <a:lnTo>
                    <a:pt x="121" y="133"/>
                  </a:lnTo>
                  <a:lnTo>
                    <a:pt x="57" y="55"/>
                  </a:lnTo>
                  <a:lnTo>
                    <a:pt x="23" y="76"/>
                  </a:lnTo>
                  <a:lnTo>
                    <a:pt x="29" y="90"/>
                  </a:lnTo>
                  <a:lnTo>
                    <a:pt x="95" y="156"/>
                  </a:lnTo>
                  <a:lnTo>
                    <a:pt x="72" y="174"/>
                  </a:lnTo>
                  <a:lnTo>
                    <a:pt x="10" y="151"/>
                  </a:lnTo>
                  <a:lnTo>
                    <a:pt x="0" y="170"/>
                  </a:lnTo>
                  <a:lnTo>
                    <a:pt x="0" y="192"/>
                  </a:lnTo>
                  <a:lnTo>
                    <a:pt x="78" y="213"/>
                  </a:lnTo>
                  <a:lnTo>
                    <a:pt x="97" y="285"/>
                  </a:lnTo>
                  <a:lnTo>
                    <a:pt x="124" y="301"/>
                  </a:lnTo>
                  <a:lnTo>
                    <a:pt x="148" y="310"/>
                  </a:lnTo>
                  <a:lnTo>
                    <a:pt x="154" y="381"/>
                  </a:lnTo>
                  <a:lnTo>
                    <a:pt x="152" y="490"/>
                  </a:lnTo>
                  <a:lnTo>
                    <a:pt x="202" y="554"/>
                  </a:lnTo>
                  <a:lnTo>
                    <a:pt x="204" y="591"/>
                  </a:lnTo>
                  <a:lnTo>
                    <a:pt x="236" y="583"/>
                  </a:lnTo>
                  <a:lnTo>
                    <a:pt x="278" y="546"/>
                  </a:lnTo>
                  <a:lnTo>
                    <a:pt x="304" y="603"/>
                  </a:lnTo>
                  <a:lnTo>
                    <a:pt x="321" y="628"/>
                  </a:lnTo>
                  <a:lnTo>
                    <a:pt x="337" y="638"/>
                  </a:lnTo>
                  <a:lnTo>
                    <a:pt x="341" y="679"/>
                  </a:lnTo>
                  <a:lnTo>
                    <a:pt x="369" y="685"/>
                  </a:lnTo>
                  <a:lnTo>
                    <a:pt x="405" y="671"/>
                  </a:lnTo>
                  <a:lnTo>
                    <a:pt x="491" y="605"/>
                  </a:lnTo>
                  <a:lnTo>
                    <a:pt x="584" y="545"/>
                  </a:lnTo>
                  <a:lnTo>
                    <a:pt x="611" y="546"/>
                  </a:lnTo>
                  <a:lnTo>
                    <a:pt x="664" y="464"/>
                  </a:lnTo>
                  <a:lnTo>
                    <a:pt x="689" y="382"/>
                  </a:lnTo>
                  <a:lnTo>
                    <a:pt x="662" y="346"/>
                  </a:lnTo>
                  <a:lnTo>
                    <a:pt x="605" y="361"/>
                  </a:lnTo>
                  <a:lnTo>
                    <a:pt x="621" y="242"/>
                  </a:lnTo>
                  <a:lnTo>
                    <a:pt x="601" y="240"/>
                  </a:lnTo>
                  <a:lnTo>
                    <a:pt x="596" y="226"/>
                  </a:lnTo>
                  <a:lnTo>
                    <a:pt x="564" y="228"/>
                  </a:lnTo>
                  <a:lnTo>
                    <a:pt x="557" y="215"/>
                  </a:lnTo>
                  <a:lnTo>
                    <a:pt x="521" y="217"/>
                  </a:lnTo>
                  <a:lnTo>
                    <a:pt x="506" y="207"/>
                  </a:lnTo>
                  <a:lnTo>
                    <a:pt x="454" y="207"/>
                  </a:lnTo>
                  <a:lnTo>
                    <a:pt x="434" y="199"/>
                  </a:lnTo>
                  <a:lnTo>
                    <a:pt x="434" y="199"/>
                  </a:lnTo>
                  <a:lnTo>
                    <a:pt x="434" y="199"/>
                  </a:lnTo>
                  <a:close/>
                </a:path>
              </a:pathLst>
            </a:custGeom>
            <a:solidFill>
              <a:srgbClr val="FFCF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5" name="Freeform 15"/>
            <p:cNvSpPr>
              <a:spLocks/>
            </p:cNvSpPr>
            <p:nvPr/>
          </p:nvSpPr>
          <p:spPr bwMode="auto">
            <a:xfrm>
              <a:off x="4962" y="3729"/>
              <a:ext cx="184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2"/>
                </a:cxn>
                <a:cxn ang="0">
                  <a:pos x="90" y="30"/>
                </a:cxn>
                <a:cxn ang="0">
                  <a:pos x="183" y="24"/>
                </a:cxn>
                <a:cxn ang="0">
                  <a:pos x="179" y="47"/>
                </a:cxn>
                <a:cxn ang="0">
                  <a:pos x="115" y="83"/>
                </a:cxn>
                <a:cxn ang="0">
                  <a:pos x="45" y="77"/>
                </a:cxn>
                <a:cxn ang="0">
                  <a:pos x="8" y="4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3" h="83">
                  <a:moveTo>
                    <a:pt x="0" y="0"/>
                  </a:moveTo>
                  <a:lnTo>
                    <a:pt x="40" y="12"/>
                  </a:lnTo>
                  <a:lnTo>
                    <a:pt x="90" y="30"/>
                  </a:lnTo>
                  <a:lnTo>
                    <a:pt x="183" y="24"/>
                  </a:lnTo>
                  <a:lnTo>
                    <a:pt x="179" y="47"/>
                  </a:lnTo>
                  <a:lnTo>
                    <a:pt x="115" y="83"/>
                  </a:lnTo>
                  <a:lnTo>
                    <a:pt x="45" y="7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6" name="Freeform 16"/>
            <p:cNvSpPr>
              <a:spLocks/>
            </p:cNvSpPr>
            <p:nvPr/>
          </p:nvSpPr>
          <p:spPr bwMode="auto">
            <a:xfrm>
              <a:off x="4865" y="3318"/>
              <a:ext cx="464" cy="645"/>
            </a:xfrm>
            <a:custGeom>
              <a:avLst/>
              <a:gdLst/>
              <a:ahLst/>
              <a:cxnLst>
                <a:cxn ang="0">
                  <a:pos x="174" y="214"/>
                </a:cxn>
                <a:cxn ang="0">
                  <a:pos x="130" y="243"/>
                </a:cxn>
                <a:cxn ang="0">
                  <a:pos x="77" y="238"/>
                </a:cxn>
                <a:cxn ang="0">
                  <a:pos x="96" y="254"/>
                </a:cxn>
                <a:cxn ang="0">
                  <a:pos x="112" y="262"/>
                </a:cxn>
                <a:cxn ang="0">
                  <a:pos x="30" y="343"/>
                </a:cxn>
                <a:cxn ang="0">
                  <a:pos x="41" y="458"/>
                </a:cxn>
                <a:cxn ang="0">
                  <a:pos x="96" y="577"/>
                </a:cxn>
                <a:cxn ang="0">
                  <a:pos x="230" y="558"/>
                </a:cxn>
                <a:cxn ang="0">
                  <a:pos x="374" y="448"/>
                </a:cxn>
                <a:cxn ang="0">
                  <a:pos x="382" y="339"/>
                </a:cxn>
                <a:cxn ang="0">
                  <a:pos x="408" y="334"/>
                </a:cxn>
                <a:cxn ang="0">
                  <a:pos x="437" y="324"/>
                </a:cxn>
                <a:cxn ang="0">
                  <a:pos x="401" y="400"/>
                </a:cxn>
                <a:cxn ang="0">
                  <a:pos x="382" y="487"/>
                </a:cxn>
                <a:cxn ang="0">
                  <a:pos x="452" y="329"/>
                </a:cxn>
                <a:cxn ang="0">
                  <a:pos x="404" y="310"/>
                </a:cxn>
                <a:cxn ang="0">
                  <a:pos x="371" y="296"/>
                </a:cxn>
                <a:cxn ang="0">
                  <a:pos x="389" y="277"/>
                </a:cxn>
                <a:cxn ang="0">
                  <a:pos x="445" y="300"/>
                </a:cxn>
                <a:cxn ang="0">
                  <a:pos x="449" y="405"/>
                </a:cxn>
                <a:cxn ang="0">
                  <a:pos x="371" y="505"/>
                </a:cxn>
                <a:cxn ang="0">
                  <a:pos x="260" y="568"/>
                </a:cxn>
                <a:cxn ang="0">
                  <a:pos x="316" y="597"/>
                </a:cxn>
                <a:cxn ang="0">
                  <a:pos x="286" y="601"/>
                </a:cxn>
                <a:cxn ang="0">
                  <a:pos x="152" y="639"/>
                </a:cxn>
                <a:cxn ang="0">
                  <a:pos x="108" y="606"/>
                </a:cxn>
                <a:cxn ang="0">
                  <a:pos x="141" y="629"/>
                </a:cxn>
                <a:cxn ang="0">
                  <a:pos x="126" y="611"/>
                </a:cxn>
                <a:cxn ang="0">
                  <a:pos x="101" y="591"/>
                </a:cxn>
                <a:cxn ang="0">
                  <a:pos x="45" y="510"/>
                </a:cxn>
                <a:cxn ang="0">
                  <a:pos x="0" y="386"/>
                </a:cxn>
                <a:cxn ang="0">
                  <a:pos x="52" y="291"/>
                </a:cxn>
                <a:cxn ang="0">
                  <a:pos x="93" y="210"/>
                </a:cxn>
                <a:cxn ang="0">
                  <a:pos x="141" y="233"/>
                </a:cxn>
                <a:cxn ang="0">
                  <a:pos x="167" y="191"/>
                </a:cxn>
                <a:cxn ang="0">
                  <a:pos x="145" y="162"/>
                </a:cxn>
                <a:cxn ang="0">
                  <a:pos x="167" y="128"/>
                </a:cxn>
                <a:cxn ang="0">
                  <a:pos x="156" y="91"/>
                </a:cxn>
                <a:cxn ang="0">
                  <a:pos x="152" y="38"/>
                </a:cxn>
                <a:cxn ang="0">
                  <a:pos x="182" y="0"/>
                </a:cxn>
                <a:cxn ang="0">
                  <a:pos x="163" y="38"/>
                </a:cxn>
                <a:cxn ang="0">
                  <a:pos x="208" y="100"/>
                </a:cxn>
                <a:cxn ang="0">
                  <a:pos x="233" y="143"/>
                </a:cxn>
                <a:cxn ang="0">
                  <a:pos x="278" y="153"/>
                </a:cxn>
                <a:cxn ang="0">
                  <a:pos x="218" y="156"/>
                </a:cxn>
              </a:cxnLst>
              <a:rect l="0" t="0" r="r" b="b"/>
              <a:pathLst>
                <a:path w="463" h="644">
                  <a:moveTo>
                    <a:pt x="218" y="156"/>
                  </a:moveTo>
                  <a:lnTo>
                    <a:pt x="197" y="176"/>
                  </a:lnTo>
                  <a:lnTo>
                    <a:pt x="174" y="214"/>
                  </a:lnTo>
                  <a:lnTo>
                    <a:pt x="152" y="238"/>
                  </a:lnTo>
                  <a:lnTo>
                    <a:pt x="115" y="262"/>
                  </a:lnTo>
                  <a:lnTo>
                    <a:pt x="130" y="243"/>
                  </a:lnTo>
                  <a:lnTo>
                    <a:pt x="120" y="221"/>
                  </a:lnTo>
                  <a:lnTo>
                    <a:pt x="95" y="223"/>
                  </a:lnTo>
                  <a:lnTo>
                    <a:pt x="77" y="238"/>
                  </a:lnTo>
                  <a:lnTo>
                    <a:pt x="67" y="286"/>
                  </a:lnTo>
                  <a:lnTo>
                    <a:pt x="89" y="267"/>
                  </a:lnTo>
                  <a:lnTo>
                    <a:pt x="96" y="254"/>
                  </a:lnTo>
                  <a:lnTo>
                    <a:pt x="96" y="235"/>
                  </a:lnTo>
                  <a:lnTo>
                    <a:pt x="108" y="238"/>
                  </a:lnTo>
                  <a:lnTo>
                    <a:pt x="112" y="262"/>
                  </a:lnTo>
                  <a:lnTo>
                    <a:pt x="82" y="282"/>
                  </a:lnTo>
                  <a:lnTo>
                    <a:pt x="56" y="305"/>
                  </a:lnTo>
                  <a:lnTo>
                    <a:pt x="30" y="343"/>
                  </a:lnTo>
                  <a:lnTo>
                    <a:pt x="22" y="381"/>
                  </a:lnTo>
                  <a:lnTo>
                    <a:pt x="30" y="420"/>
                  </a:lnTo>
                  <a:lnTo>
                    <a:pt x="41" y="458"/>
                  </a:lnTo>
                  <a:lnTo>
                    <a:pt x="71" y="525"/>
                  </a:lnTo>
                  <a:lnTo>
                    <a:pt x="82" y="563"/>
                  </a:lnTo>
                  <a:lnTo>
                    <a:pt x="96" y="577"/>
                  </a:lnTo>
                  <a:lnTo>
                    <a:pt x="134" y="587"/>
                  </a:lnTo>
                  <a:lnTo>
                    <a:pt x="171" y="582"/>
                  </a:lnTo>
                  <a:lnTo>
                    <a:pt x="230" y="558"/>
                  </a:lnTo>
                  <a:lnTo>
                    <a:pt x="311" y="520"/>
                  </a:lnTo>
                  <a:lnTo>
                    <a:pt x="348" y="482"/>
                  </a:lnTo>
                  <a:lnTo>
                    <a:pt x="374" y="448"/>
                  </a:lnTo>
                  <a:lnTo>
                    <a:pt x="385" y="410"/>
                  </a:lnTo>
                  <a:lnTo>
                    <a:pt x="389" y="381"/>
                  </a:lnTo>
                  <a:lnTo>
                    <a:pt x="382" y="339"/>
                  </a:lnTo>
                  <a:lnTo>
                    <a:pt x="393" y="343"/>
                  </a:lnTo>
                  <a:lnTo>
                    <a:pt x="396" y="329"/>
                  </a:lnTo>
                  <a:lnTo>
                    <a:pt x="408" y="334"/>
                  </a:lnTo>
                  <a:lnTo>
                    <a:pt x="415" y="329"/>
                  </a:lnTo>
                  <a:lnTo>
                    <a:pt x="426" y="334"/>
                  </a:lnTo>
                  <a:lnTo>
                    <a:pt x="437" y="324"/>
                  </a:lnTo>
                  <a:lnTo>
                    <a:pt x="441" y="334"/>
                  </a:lnTo>
                  <a:lnTo>
                    <a:pt x="401" y="358"/>
                  </a:lnTo>
                  <a:lnTo>
                    <a:pt x="401" y="400"/>
                  </a:lnTo>
                  <a:lnTo>
                    <a:pt x="385" y="458"/>
                  </a:lnTo>
                  <a:lnTo>
                    <a:pt x="364" y="496"/>
                  </a:lnTo>
                  <a:lnTo>
                    <a:pt x="382" y="487"/>
                  </a:lnTo>
                  <a:lnTo>
                    <a:pt x="422" y="424"/>
                  </a:lnTo>
                  <a:lnTo>
                    <a:pt x="449" y="362"/>
                  </a:lnTo>
                  <a:lnTo>
                    <a:pt x="452" y="329"/>
                  </a:lnTo>
                  <a:lnTo>
                    <a:pt x="445" y="315"/>
                  </a:lnTo>
                  <a:lnTo>
                    <a:pt x="426" y="305"/>
                  </a:lnTo>
                  <a:lnTo>
                    <a:pt x="404" y="310"/>
                  </a:lnTo>
                  <a:lnTo>
                    <a:pt x="371" y="320"/>
                  </a:lnTo>
                  <a:lnTo>
                    <a:pt x="367" y="315"/>
                  </a:lnTo>
                  <a:lnTo>
                    <a:pt x="371" y="296"/>
                  </a:lnTo>
                  <a:lnTo>
                    <a:pt x="382" y="195"/>
                  </a:lnTo>
                  <a:lnTo>
                    <a:pt x="396" y="214"/>
                  </a:lnTo>
                  <a:lnTo>
                    <a:pt x="389" y="277"/>
                  </a:lnTo>
                  <a:lnTo>
                    <a:pt x="382" y="305"/>
                  </a:lnTo>
                  <a:lnTo>
                    <a:pt x="412" y="291"/>
                  </a:lnTo>
                  <a:lnTo>
                    <a:pt x="445" y="300"/>
                  </a:lnTo>
                  <a:lnTo>
                    <a:pt x="463" y="324"/>
                  </a:lnTo>
                  <a:lnTo>
                    <a:pt x="463" y="348"/>
                  </a:lnTo>
                  <a:lnTo>
                    <a:pt x="449" y="405"/>
                  </a:lnTo>
                  <a:lnTo>
                    <a:pt x="408" y="472"/>
                  </a:lnTo>
                  <a:lnTo>
                    <a:pt x="385" y="496"/>
                  </a:lnTo>
                  <a:lnTo>
                    <a:pt x="371" y="505"/>
                  </a:lnTo>
                  <a:lnTo>
                    <a:pt x="356" y="505"/>
                  </a:lnTo>
                  <a:lnTo>
                    <a:pt x="311" y="539"/>
                  </a:lnTo>
                  <a:lnTo>
                    <a:pt x="260" y="568"/>
                  </a:lnTo>
                  <a:lnTo>
                    <a:pt x="286" y="568"/>
                  </a:lnTo>
                  <a:lnTo>
                    <a:pt x="304" y="582"/>
                  </a:lnTo>
                  <a:lnTo>
                    <a:pt x="316" y="597"/>
                  </a:lnTo>
                  <a:lnTo>
                    <a:pt x="326" y="597"/>
                  </a:lnTo>
                  <a:lnTo>
                    <a:pt x="311" y="606"/>
                  </a:lnTo>
                  <a:lnTo>
                    <a:pt x="286" y="601"/>
                  </a:lnTo>
                  <a:lnTo>
                    <a:pt x="260" y="601"/>
                  </a:lnTo>
                  <a:lnTo>
                    <a:pt x="215" y="615"/>
                  </a:lnTo>
                  <a:lnTo>
                    <a:pt x="152" y="639"/>
                  </a:lnTo>
                  <a:lnTo>
                    <a:pt x="126" y="644"/>
                  </a:lnTo>
                  <a:lnTo>
                    <a:pt x="108" y="629"/>
                  </a:lnTo>
                  <a:lnTo>
                    <a:pt x="108" y="606"/>
                  </a:lnTo>
                  <a:lnTo>
                    <a:pt x="115" y="629"/>
                  </a:lnTo>
                  <a:lnTo>
                    <a:pt x="134" y="634"/>
                  </a:lnTo>
                  <a:lnTo>
                    <a:pt x="141" y="629"/>
                  </a:lnTo>
                  <a:lnTo>
                    <a:pt x="134" y="625"/>
                  </a:lnTo>
                  <a:lnTo>
                    <a:pt x="137" y="615"/>
                  </a:lnTo>
                  <a:lnTo>
                    <a:pt x="126" y="611"/>
                  </a:lnTo>
                  <a:lnTo>
                    <a:pt x="141" y="606"/>
                  </a:lnTo>
                  <a:lnTo>
                    <a:pt x="123" y="597"/>
                  </a:lnTo>
                  <a:lnTo>
                    <a:pt x="101" y="591"/>
                  </a:lnTo>
                  <a:lnTo>
                    <a:pt x="78" y="572"/>
                  </a:lnTo>
                  <a:lnTo>
                    <a:pt x="59" y="544"/>
                  </a:lnTo>
                  <a:lnTo>
                    <a:pt x="45" y="510"/>
                  </a:lnTo>
                  <a:lnTo>
                    <a:pt x="30" y="472"/>
                  </a:lnTo>
                  <a:lnTo>
                    <a:pt x="11" y="434"/>
                  </a:lnTo>
                  <a:lnTo>
                    <a:pt x="0" y="386"/>
                  </a:lnTo>
                  <a:lnTo>
                    <a:pt x="8" y="348"/>
                  </a:lnTo>
                  <a:lnTo>
                    <a:pt x="30" y="315"/>
                  </a:lnTo>
                  <a:lnTo>
                    <a:pt x="52" y="291"/>
                  </a:lnTo>
                  <a:lnTo>
                    <a:pt x="48" y="282"/>
                  </a:lnTo>
                  <a:lnTo>
                    <a:pt x="64" y="229"/>
                  </a:lnTo>
                  <a:lnTo>
                    <a:pt x="93" y="210"/>
                  </a:lnTo>
                  <a:lnTo>
                    <a:pt x="119" y="210"/>
                  </a:lnTo>
                  <a:lnTo>
                    <a:pt x="137" y="220"/>
                  </a:lnTo>
                  <a:lnTo>
                    <a:pt x="141" y="233"/>
                  </a:lnTo>
                  <a:lnTo>
                    <a:pt x="160" y="214"/>
                  </a:lnTo>
                  <a:lnTo>
                    <a:pt x="171" y="195"/>
                  </a:lnTo>
                  <a:lnTo>
                    <a:pt x="167" y="191"/>
                  </a:lnTo>
                  <a:lnTo>
                    <a:pt x="201" y="153"/>
                  </a:lnTo>
                  <a:lnTo>
                    <a:pt x="163" y="172"/>
                  </a:lnTo>
                  <a:lnTo>
                    <a:pt x="145" y="162"/>
                  </a:lnTo>
                  <a:lnTo>
                    <a:pt x="141" y="153"/>
                  </a:lnTo>
                  <a:lnTo>
                    <a:pt x="197" y="138"/>
                  </a:lnTo>
                  <a:lnTo>
                    <a:pt x="167" y="128"/>
                  </a:lnTo>
                  <a:lnTo>
                    <a:pt x="141" y="115"/>
                  </a:lnTo>
                  <a:lnTo>
                    <a:pt x="160" y="105"/>
                  </a:lnTo>
                  <a:lnTo>
                    <a:pt x="156" y="91"/>
                  </a:lnTo>
                  <a:lnTo>
                    <a:pt x="197" y="124"/>
                  </a:lnTo>
                  <a:lnTo>
                    <a:pt x="171" y="76"/>
                  </a:lnTo>
                  <a:lnTo>
                    <a:pt x="152" y="38"/>
                  </a:lnTo>
                  <a:lnTo>
                    <a:pt x="145" y="15"/>
                  </a:lnTo>
                  <a:lnTo>
                    <a:pt x="156" y="5"/>
                  </a:lnTo>
                  <a:lnTo>
                    <a:pt x="182" y="0"/>
                  </a:lnTo>
                  <a:lnTo>
                    <a:pt x="178" y="9"/>
                  </a:lnTo>
                  <a:lnTo>
                    <a:pt x="163" y="15"/>
                  </a:lnTo>
                  <a:lnTo>
                    <a:pt x="163" y="38"/>
                  </a:lnTo>
                  <a:lnTo>
                    <a:pt x="185" y="91"/>
                  </a:lnTo>
                  <a:lnTo>
                    <a:pt x="174" y="19"/>
                  </a:lnTo>
                  <a:lnTo>
                    <a:pt x="208" y="100"/>
                  </a:lnTo>
                  <a:lnTo>
                    <a:pt x="228" y="126"/>
                  </a:lnTo>
                  <a:lnTo>
                    <a:pt x="214" y="126"/>
                  </a:lnTo>
                  <a:lnTo>
                    <a:pt x="233" y="143"/>
                  </a:lnTo>
                  <a:lnTo>
                    <a:pt x="252" y="148"/>
                  </a:lnTo>
                  <a:lnTo>
                    <a:pt x="281" y="148"/>
                  </a:lnTo>
                  <a:lnTo>
                    <a:pt x="278" y="153"/>
                  </a:lnTo>
                  <a:lnTo>
                    <a:pt x="256" y="162"/>
                  </a:lnTo>
                  <a:lnTo>
                    <a:pt x="233" y="162"/>
                  </a:lnTo>
                  <a:lnTo>
                    <a:pt x="218" y="156"/>
                  </a:lnTo>
                  <a:lnTo>
                    <a:pt x="218" y="156"/>
                  </a:lnTo>
                  <a:lnTo>
                    <a:pt x="218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7" name="Freeform 17"/>
            <p:cNvSpPr>
              <a:spLocks/>
            </p:cNvSpPr>
            <p:nvPr/>
          </p:nvSpPr>
          <p:spPr bwMode="auto">
            <a:xfrm>
              <a:off x="5058" y="3276"/>
              <a:ext cx="67" cy="171"/>
            </a:xfrm>
            <a:custGeom>
              <a:avLst/>
              <a:gdLst/>
              <a:ahLst/>
              <a:cxnLst>
                <a:cxn ang="0">
                  <a:pos x="33" y="163"/>
                </a:cxn>
                <a:cxn ang="0">
                  <a:pos x="11" y="115"/>
                </a:cxn>
                <a:cxn ang="0">
                  <a:pos x="0" y="67"/>
                </a:cxn>
                <a:cxn ang="0">
                  <a:pos x="4" y="33"/>
                </a:cxn>
                <a:cxn ang="0">
                  <a:pos x="19" y="0"/>
                </a:cxn>
                <a:cxn ang="0">
                  <a:pos x="40" y="0"/>
                </a:cxn>
                <a:cxn ang="0">
                  <a:pos x="48" y="14"/>
                </a:cxn>
                <a:cxn ang="0">
                  <a:pos x="37" y="52"/>
                </a:cxn>
                <a:cxn ang="0">
                  <a:pos x="37" y="105"/>
                </a:cxn>
                <a:cxn ang="0">
                  <a:pos x="48" y="152"/>
                </a:cxn>
                <a:cxn ang="0">
                  <a:pos x="67" y="171"/>
                </a:cxn>
                <a:cxn ang="0">
                  <a:pos x="33" y="129"/>
                </a:cxn>
                <a:cxn ang="0">
                  <a:pos x="26" y="96"/>
                </a:cxn>
                <a:cxn ang="0">
                  <a:pos x="26" y="58"/>
                </a:cxn>
                <a:cxn ang="0">
                  <a:pos x="33" y="14"/>
                </a:cxn>
                <a:cxn ang="0">
                  <a:pos x="22" y="14"/>
                </a:cxn>
                <a:cxn ang="0">
                  <a:pos x="11" y="86"/>
                </a:cxn>
                <a:cxn ang="0">
                  <a:pos x="22" y="129"/>
                </a:cxn>
                <a:cxn ang="0">
                  <a:pos x="33" y="163"/>
                </a:cxn>
                <a:cxn ang="0">
                  <a:pos x="33" y="163"/>
                </a:cxn>
                <a:cxn ang="0">
                  <a:pos x="33" y="163"/>
                </a:cxn>
              </a:cxnLst>
              <a:rect l="0" t="0" r="r" b="b"/>
              <a:pathLst>
                <a:path w="67" h="171">
                  <a:moveTo>
                    <a:pt x="33" y="163"/>
                  </a:moveTo>
                  <a:lnTo>
                    <a:pt x="11" y="115"/>
                  </a:lnTo>
                  <a:lnTo>
                    <a:pt x="0" y="67"/>
                  </a:lnTo>
                  <a:lnTo>
                    <a:pt x="4" y="33"/>
                  </a:lnTo>
                  <a:lnTo>
                    <a:pt x="19" y="0"/>
                  </a:lnTo>
                  <a:lnTo>
                    <a:pt x="40" y="0"/>
                  </a:lnTo>
                  <a:lnTo>
                    <a:pt x="48" y="14"/>
                  </a:lnTo>
                  <a:lnTo>
                    <a:pt x="37" y="52"/>
                  </a:lnTo>
                  <a:lnTo>
                    <a:pt x="37" y="105"/>
                  </a:lnTo>
                  <a:lnTo>
                    <a:pt x="48" y="152"/>
                  </a:lnTo>
                  <a:lnTo>
                    <a:pt x="67" y="171"/>
                  </a:lnTo>
                  <a:lnTo>
                    <a:pt x="33" y="129"/>
                  </a:lnTo>
                  <a:lnTo>
                    <a:pt x="26" y="96"/>
                  </a:lnTo>
                  <a:lnTo>
                    <a:pt x="26" y="58"/>
                  </a:lnTo>
                  <a:lnTo>
                    <a:pt x="33" y="14"/>
                  </a:lnTo>
                  <a:lnTo>
                    <a:pt x="22" y="14"/>
                  </a:lnTo>
                  <a:lnTo>
                    <a:pt x="11" y="86"/>
                  </a:lnTo>
                  <a:lnTo>
                    <a:pt x="22" y="129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3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8" name="Freeform 18"/>
            <p:cNvSpPr>
              <a:spLocks/>
            </p:cNvSpPr>
            <p:nvPr/>
          </p:nvSpPr>
          <p:spPr bwMode="auto">
            <a:xfrm>
              <a:off x="5106" y="3309"/>
              <a:ext cx="48" cy="13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53"/>
                </a:cxn>
                <a:cxn ang="0">
                  <a:pos x="8" y="19"/>
                </a:cxn>
                <a:cxn ang="0">
                  <a:pos x="19" y="0"/>
                </a:cxn>
                <a:cxn ang="0">
                  <a:pos x="48" y="10"/>
                </a:cxn>
                <a:cxn ang="0">
                  <a:pos x="45" y="19"/>
                </a:cxn>
                <a:cxn ang="0">
                  <a:pos x="33" y="43"/>
                </a:cxn>
                <a:cxn ang="0">
                  <a:pos x="26" y="105"/>
                </a:cxn>
                <a:cxn ang="0">
                  <a:pos x="33" y="138"/>
                </a:cxn>
                <a:cxn ang="0">
                  <a:pos x="19" y="100"/>
                </a:cxn>
                <a:cxn ang="0">
                  <a:pos x="30" y="34"/>
                </a:cxn>
                <a:cxn ang="0">
                  <a:pos x="33" y="19"/>
                </a:cxn>
                <a:cxn ang="0">
                  <a:pos x="22" y="10"/>
                </a:cxn>
                <a:cxn ang="0">
                  <a:pos x="11" y="28"/>
                </a:cxn>
                <a:cxn ang="0">
                  <a:pos x="4" y="67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1"/>
                </a:cxn>
              </a:cxnLst>
              <a:rect l="0" t="0" r="r" b="b"/>
              <a:pathLst>
                <a:path w="48" h="138">
                  <a:moveTo>
                    <a:pt x="0" y="101"/>
                  </a:moveTo>
                  <a:lnTo>
                    <a:pt x="0" y="53"/>
                  </a:lnTo>
                  <a:lnTo>
                    <a:pt x="8" y="19"/>
                  </a:lnTo>
                  <a:lnTo>
                    <a:pt x="19" y="0"/>
                  </a:lnTo>
                  <a:lnTo>
                    <a:pt x="48" y="10"/>
                  </a:lnTo>
                  <a:lnTo>
                    <a:pt x="45" y="19"/>
                  </a:lnTo>
                  <a:lnTo>
                    <a:pt x="33" y="43"/>
                  </a:lnTo>
                  <a:lnTo>
                    <a:pt x="26" y="105"/>
                  </a:lnTo>
                  <a:lnTo>
                    <a:pt x="33" y="138"/>
                  </a:lnTo>
                  <a:lnTo>
                    <a:pt x="19" y="100"/>
                  </a:lnTo>
                  <a:lnTo>
                    <a:pt x="30" y="34"/>
                  </a:lnTo>
                  <a:lnTo>
                    <a:pt x="33" y="19"/>
                  </a:lnTo>
                  <a:lnTo>
                    <a:pt x="22" y="10"/>
                  </a:lnTo>
                  <a:lnTo>
                    <a:pt x="11" y="28"/>
                  </a:lnTo>
                  <a:lnTo>
                    <a:pt x="4" y="67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9" name="Freeform 19"/>
            <p:cNvSpPr>
              <a:spLocks/>
            </p:cNvSpPr>
            <p:nvPr/>
          </p:nvSpPr>
          <p:spPr bwMode="auto">
            <a:xfrm>
              <a:off x="5140" y="3351"/>
              <a:ext cx="86" cy="13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4" y="14"/>
                </a:cxn>
                <a:cxn ang="0">
                  <a:pos x="12" y="0"/>
                </a:cxn>
                <a:cxn ang="0">
                  <a:pos x="26" y="0"/>
                </a:cxn>
                <a:cxn ang="0">
                  <a:pos x="15" y="14"/>
                </a:cxn>
                <a:cxn ang="0">
                  <a:pos x="25" y="14"/>
                </a:cxn>
                <a:cxn ang="0">
                  <a:pos x="15" y="83"/>
                </a:cxn>
                <a:cxn ang="0">
                  <a:pos x="26" y="67"/>
                </a:cxn>
                <a:cxn ang="0">
                  <a:pos x="30" y="100"/>
                </a:cxn>
                <a:cxn ang="0">
                  <a:pos x="42" y="72"/>
                </a:cxn>
                <a:cxn ang="0">
                  <a:pos x="37" y="43"/>
                </a:cxn>
                <a:cxn ang="0">
                  <a:pos x="49" y="62"/>
                </a:cxn>
                <a:cxn ang="0">
                  <a:pos x="49" y="87"/>
                </a:cxn>
                <a:cxn ang="0">
                  <a:pos x="45" y="110"/>
                </a:cxn>
                <a:cxn ang="0">
                  <a:pos x="60" y="95"/>
                </a:cxn>
                <a:cxn ang="0">
                  <a:pos x="58" y="65"/>
                </a:cxn>
                <a:cxn ang="0">
                  <a:pos x="46" y="44"/>
                </a:cxn>
                <a:cxn ang="0">
                  <a:pos x="55" y="29"/>
                </a:cxn>
                <a:cxn ang="0">
                  <a:pos x="65" y="57"/>
                </a:cxn>
                <a:cxn ang="0">
                  <a:pos x="72" y="95"/>
                </a:cxn>
                <a:cxn ang="0">
                  <a:pos x="74" y="62"/>
                </a:cxn>
                <a:cxn ang="0">
                  <a:pos x="82" y="58"/>
                </a:cxn>
                <a:cxn ang="0">
                  <a:pos x="87" y="87"/>
                </a:cxn>
                <a:cxn ang="0">
                  <a:pos x="82" y="110"/>
                </a:cxn>
                <a:cxn ang="0">
                  <a:pos x="67" y="128"/>
                </a:cxn>
                <a:cxn ang="0">
                  <a:pos x="69" y="106"/>
                </a:cxn>
                <a:cxn ang="0">
                  <a:pos x="49" y="134"/>
                </a:cxn>
                <a:cxn ang="0">
                  <a:pos x="35" y="132"/>
                </a:cxn>
                <a:cxn ang="0">
                  <a:pos x="45" y="117"/>
                </a:cxn>
                <a:cxn ang="0">
                  <a:pos x="26" y="124"/>
                </a:cxn>
                <a:cxn ang="0">
                  <a:pos x="26" y="110"/>
                </a:cxn>
                <a:cxn ang="0">
                  <a:pos x="7" y="100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87" h="134">
                  <a:moveTo>
                    <a:pt x="0" y="72"/>
                  </a:moveTo>
                  <a:lnTo>
                    <a:pt x="4" y="14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15" y="14"/>
                  </a:lnTo>
                  <a:lnTo>
                    <a:pt x="25" y="14"/>
                  </a:lnTo>
                  <a:lnTo>
                    <a:pt x="15" y="83"/>
                  </a:lnTo>
                  <a:lnTo>
                    <a:pt x="26" y="67"/>
                  </a:lnTo>
                  <a:lnTo>
                    <a:pt x="30" y="100"/>
                  </a:lnTo>
                  <a:lnTo>
                    <a:pt x="42" y="72"/>
                  </a:lnTo>
                  <a:lnTo>
                    <a:pt x="37" y="43"/>
                  </a:lnTo>
                  <a:lnTo>
                    <a:pt x="49" y="62"/>
                  </a:lnTo>
                  <a:lnTo>
                    <a:pt x="49" y="87"/>
                  </a:lnTo>
                  <a:lnTo>
                    <a:pt x="45" y="110"/>
                  </a:lnTo>
                  <a:lnTo>
                    <a:pt x="60" y="95"/>
                  </a:lnTo>
                  <a:lnTo>
                    <a:pt x="58" y="65"/>
                  </a:lnTo>
                  <a:lnTo>
                    <a:pt x="46" y="44"/>
                  </a:lnTo>
                  <a:lnTo>
                    <a:pt x="55" y="29"/>
                  </a:lnTo>
                  <a:lnTo>
                    <a:pt x="65" y="57"/>
                  </a:lnTo>
                  <a:lnTo>
                    <a:pt x="72" y="95"/>
                  </a:lnTo>
                  <a:lnTo>
                    <a:pt x="74" y="62"/>
                  </a:lnTo>
                  <a:lnTo>
                    <a:pt x="82" y="58"/>
                  </a:lnTo>
                  <a:lnTo>
                    <a:pt x="87" y="87"/>
                  </a:lnTo>
                  <a:lnTo>
                    <a:pt x="82" y="110"/>
                  </a:lnTo>
                  <a:lnTo>
                    <a:pt x="67" y="128"/>
                  </a:lnTo>
                  <a:lnTo>
                    <a:pt x="69" y="106"/>
                  </a:lnTo>
                  <a:lnTo>
                    <a:pt x="49" y="134"/>
                  </a:lnTo>
                  <a:lnTo>
                    <a:pt x="35" y="132"/>
                  </a:lnTo>
                  <a:lnTo>
                    <a:pt x="45" y="117"/>
                  </a:lnTo>
                  <a:lnTo>
                    <a:pt x="26" y="124"/>
                  </a:lnTo>
                  <a:lnTo>
                    <a:pt x="26" y="110"/>
                  </a:lnTo>
                  <a:lnTo>
                    <a:pt x="7" y="10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0" name="Freeform 20"/>
            <p:cNvSpPr>
              <a:spLocks/>
            </p:cNvSpPr>
            <p:nvPr/>
          </p:nvSpPr>
          <p:spPr bwMode="auto">
            <a:xfrm>
              <a:off x="5169" y="3365"/>
              <a:ext cx="111" cy="4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7" y="10"/>
                </a:cxn>
                <a:cxn ang="0">
                  <a:pos x="19" y="15"/>
                </a:cxn>
                <a:cxn ang="0">
                  <a:pos x="30" y="6"/>
                </a:cxn>
                <a:cxn ang="0">
                  <a:pos x="41" y="15"/>
                </a:cxn>
                <a:cxn ang="0">
                  <a:pos x="48" y="6"/>
                </a:cxn>
                <a:cxn ang="0">
                  <a:pos x="60" y="15"/>
                </a:cxn>
                <a:cxn ang="0">
                  <a:pos x="70" y="0"/>
                </a:cxn>
                <a:cxn ang="0">
                  <a:pos x="89" y="20"/>
                </a:cxn>
                <a:cxn ang="0">
                  <a:pos x="100" y="15"/>
                </a:cxn>
                <a:cxn ang="0">
                  <a:pos x="111" y="29"/>
                </a:cxn>
                <a:cxn ang="0">
                  <a:pos x="104" y="44"/>
                </a:cxn>
                <a:cxn ang="0">
                  <a:pos x="89" y="44"/>
                </a:cxn>
                <a:cxn ang="0">
                  <a:pos x="78" y="20"/>
                </a:cxn>
                <a:cxn ang="0">
                  <a:pos x="67" y="39"/>
                </a:cxn>
                <a:cxn ang="0">
                  <a:pos x="48" y="29"/>
                </a:cxn>
                <a:cxn ang="0">
                  <a:pos x="41" y="29"/>
                </a:cxn>
                <a:cxn ang="0">
                  <a:pos x="37" y="20"/>
                </a:cxn>
                <a:cxn ang="0">
                  <a:pos x="15" y="2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111" h="44">
                  <a:moveTo>
                    <a:pt x="0" y="20"/>
                  </a:moveTo>
                  <a:lnTo>
                    <a:pt x="7" y="10"/>
                  </a:lnTo>
                  <a:lnTo>
                    <a:pt x="19" y="15"/>
                  </a:lnTo>
                  <a:lnTo>
                    <a:pt x="30" y="6"/>
                  </a:lnTo>
                  <a:lnTo>
                    <a:pt x="41" y="15"/>
                  </a:lnTo>
                  <a:lnTo>
                    <a:pt x="48" y="6"/>
                  </a:lnTo>
                  <a:lnTo>
                    <a:pt x="60" y="15"/>
                  </a:lnTo>
                  <a:lnTo>
                    <a:pt x="70" y="0"/>
                  </a:lnTo>
                  <a:lnTo>
                    <a:pt x="89" y="20"/>
                  </a:lnTo>
                  <a:lnTo>
                    <a:pt x="100" y="15"/>
                  </a:lnTo>
                  <a:lnTo>
                    <a:pt x="111" y="29"/>
                  </a:lnTo>
                  <a:lnTo>
                    <a:pt x="104" y="44"/>
                  </a:lnTo>
                  <a:lnTo>
                    <a:pt x="89" y="44"/>
                  </a:lnTo>
                  <a:lnTo>
                    <a:pt x="78" y="20"/>
                  </a:lnTo>
                  <a:lnTo>
                    <a:pt x="67" y="39"/>
                  </a:lnTo>
                  <a:lnTo>
                    <a:pt x="48" y="29"/>
                  </a:lnTo>
                  <a:lnTo>
                    <a:pt x="41" y="29"/>
                  </a:lnTo>
                  <a:lnTo>
                    <a:pt x="37" y="20"/>
                  </a:lnTo>
                  <a:lnTo>
                    <a:pt x="15" y="2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1" name="Freeform 21"/>
            <p:cNvSpPr>
              <a:spLocks/>
            </p:cNvSpPr>
            <p:nvPr/>
          </p:nvSpPr>
          <p:spPr bwMode="auto">
            <a:xfrm>
              <a:off x="5210" y="3395"/>
              <a:ext cx="100" cy="138"/>
            </a:xfrm>
            <a:custGeom>
              <a:avLst/>
              <a:gdLst/>
              <a:ahLst/>
              <a:cxnLst>
                <a:cxn ang="0">
                  <a:pos x="77" y="5"/>
                </a:cxn>
                <a:cxn ang="0">
                  <a:pos x="85" y="48"/>
                </a:cxn>
                <a:cxn ang="0">
                  <a:pos x="77" y="86"/>
                </a:cxn>
                <a:cxn ang="0">
                  <a:pos x="51" y="110"/>
                </a:cxn>
                <a:cxn ang="0">
                  <a:pos x="56" y="100"/>
                </a:cxn>
                <a:cxn ang="0">
                  <a:pos x="67" y="77"/>
                </a:cxn>
                <a:cxn ang="0">
                  <a:pos x="67" y="44"/>
                </a:cxn>
                <a:cxn ang="0">
                  <a:pos x="63" y="39"/>
                </a:cxn>
                <a:cxn ang="0">
                  <a:pos x="59" y="81"/>
                </a:cxn>
                <a:cxn ang="0">
                  <a:pos x="44" y="100"/>
                </a:cxn>
                <a:cxn ang="0">
                  <a:pos x="48" y="77"/>
                </a:cxn>
                <a:cxn ang="0">
                  <a:pos x="33" y="105"/>
                </a:cxn>
                <a:cxn ang="0">
                  <a:pos x="26" y="110"/>
                </a:cxn>
                <a:cxn ang="0">
                  <a:pos x="26" y="96"/>
                </a:cxn>
                <a:cxn ang="0">
                  <a:pos x="0" y="105"/>
                </a:cxn>
                <a:cxn ang="0">
                  <a:pos x="19" y="105"/>
                </a:cxn>
                <a:cxn ang="0">
                  <a:pos x="22" y="119"/>
                </a:cxn>
                <a:cxn ang="0">
                  <a:pos x="40" y="115"/>
                </a:cxn>
                <a:cxn ang="0">
                  <a:pos x="40" y="138"/>
                </a:cxn>
                <a:cxn ang="0">
                  <a:pos x="63" y="129"/>
                </a:cxn>
                <a:cxn ang="0">
                  <a:pos x="85" y="115"/>
                </a:cxn>
                <a:cxn ang="0">
                  <a:pos x="100" y="86"/>
                </a:cxn>
                <a:cxn ang="0">
                  <a:pos x="96" y="77"/>
                </a:cxn>
                <a:cxn ang="0">
                  <a:pos x="85" y="96"/>
                </a:cxn>
                <a:cxn ang="0">
                  <a:pos x="67" y="105"/>
                </a:cxn>
                <a:cxn ang="0">
                  <a:pos x="92" y="72"/>
                </a:cxn>
                <a:cxn ang="0">
                  <a:pos x="100" y="39"/>
                </a:cxn>
                <a:cxn ang="0">
                  <a:pos x="96" y="0"/>
                </a:cxn>
                <a:cxn ang="0">
                  <a:pos x="77" y="5"/>
                </a:cxn>
                <a:cxn ang="0">
                  <a:pos x="77" y="5"/>
                </a:cxn>
                <a:cxn ang="0">
                  <a:pos x="77" y="5"/>
                </a:cxn>
              </a:cxnLst>
              <a:rect l="0" t="0" r="r" b="b"/>
              <a:pathLst>
                <a:path w="100" h="138">
                  <a:moveTo>
                    <a:pt x="77" y="5"/>
                  </a:moveTo>
                  <a:lnTo>
                    <a:pt x="85" y="48"/>
                  </a:lnTo>
                  <a:lnTo>
                    <a:pt x="77" y="86"/>
                  </a:lnTo>
                  <a:lnTo>
                    <a:pt x="51" y="110"/>
                  </a:lnTo>
                  <a:lnTo>
                    <a:pt x="56" y="100"/>
                  </a:lnTo>
                  <a:lnTo>
                    <a:pt x="67" y="77"/>
                  </a:lnTo>
                  <a:lnTo>
                    <a:pt x="67" y="44"/>
                  </a:lnTo>
                  <a:lnTo>
                    <a:pt x="63" y="39"/>
                  </a:lnTo>
                  <a:lnTo>
                    <a:pt x="59" y="81"/>
                  </a:lnTo>
                  <a:lnTo>
                    <a:pt x="44" y="100"/>
                  </a:lnTo>
                  <a:lnTo>
                    <a:pt x="48" y="77"/>
                  </a:lnTo>
                  <a:lnTo>
                    <a:pt x="33" y="105"/>
                  </a:lnTo>
                  <a:lnTo>
                    <a:pt x="26" y="110"/>
                  </a:lnTo>
                  <a:lnTo>
                    <a:pt x="26" y="96"/>
                  </a:lnTo>
                  <a:lnTo>
                    <a:pt x="0" y="105"/>
                  </a:lnTo>
                  <a:lnTo>
                    <a:pt x="19" y="105"/>
                  </a:lnTo>
                  <a:lnTo>
                    <a:pt x="22" y="119"/>
                  </a:lnTo>
                  <a:lnTo>
                    <a:pt x="40" y="115"/>
                  </a:lnTo>
                  <a:lnTo>
                    <a:pt x="40" y="138"/>
                  </a:lnTo>
                  <a:lnTo>
                    <a:pt x="63" y="129"/>
                  </a:lnTo>
                  <a:lnTo>
                    <a:pt x="85" y="115"/>
                  </a:lnTo>
                  <a:lnTo>
                    <a:pt x="100" y="86"/>
                  </a:lnTo>
                  <a:lnTo>
                    <a:pt x="96" y="77"/>
                  </a:lnTo>
                  <a:lnTo>
                    <a:pt x="85" y="96"/>
                  </a:lnTo>
                  <a:lnTo>
                    <a:pt x="67" y="105"/>
                  </a:lnTo>
                  <a:lnTo>
                    <a:pt x="92" y="72"/>
                  </a:lnTo>
                  <a:lnTo>
                    <a:pt x="100" y="39"/>
                  </a:lnTo>
                  <a:lnTo>
                    <a:pt x="96" y="0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2" name="Freeform 22"/>
            <p:cNvSpPr>
              <a:spLocks/>
            </p:cNvSpPr>
            <p:nvPr/>
          </p:nvSpPr>
          <p:spPr bwMode="auto">
            <a:xfrm>
              <a:off x="5206" y="3509"/>
              <a:ext cx="12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" y="14"/>
                </a:cxn>
                <a:cxn ang="0">
                  <a:pos x="11" y="9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14">
                  <a:moveTo>
                    <a:pt x="7" y="0"/>
                  </a:moveTo>
                  <a:lnTo>
                    <a:pt x="0" y="4"/>
                  </a:lnTo>
                  <a:lnTo>
                    <a:pt x="4" y="14"/>
                  </a:lnTo>
                  <a:lnTo>
                    <a:pt x="1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3" name="Freeform 23"/>
            <p:cNvSpPr>
              <a:spLocks/>
            </p:cNvSpPr>
            <p:nvPr/>
          </p:nvSpPr>
          <p:spPr bwMode="auto">
            <a:xfrm>
              <a:off x="5224" y="3538"/>
              <a:ext cx="12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5" y="14"/>
                </a:cxn>
                <a:cxn ang="0">
                  <a:pos x="12" y="1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12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auto">
            <a:xfrm>
              <a:off x="5236" y="3563"/>
              <a:ext cx="11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5"/>
                </a:cxn>
                <a:cxn ang="0">
                  <a:pos x="3" y="14"/>
                </a:cxn>
                <a:cxn ang="0">
                  <a:pos x="11" y="9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14">
                  <a:moveTo>
                    <a:pt x="7" y="0"/>
                  </a:moveTo>
                  <a:lnTo>
                    <a:pt x="0" y="5"/>
                  </a:lnTo>
                  <a:lnTo>
                    <a:pt x="3" y="14"/>
                  </a:lnTo>
                  <a:lnTo>
                    <a:pt x="1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5" name="Freeform 25"/>
            <p:cNvSpPr>
              <a:spLocks/>
            </p:cNvSpPr>
            <p:nvPr/>
          </p:nvSpPr>
          <p:spPr bwMode="auto">
            <a:xfrm>
              <a:off x="5206" y="3567"/>
              <a:ext cx="12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4" y="14"/>
                </a:cxn>
                <a:cxn ang="0">
                  <a:pos x="12" y="9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0" y="4"/>
                  </a:lnTo>
                  <a:lnTo>
                    <a:pt x="4" y="14"/>
                  </a:lnTo>
                  <a:lnTo>
                    <a:pt x="12" y="9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6" name="Freeform 26"/>
            <p:cNvSpPr>
              <a:spLocks/>
            </p:cNvSpPr>
            <p:nvPr/>
          </p:nvSpPr>
          <p:spPr bwMode="auto">
            <a:xfrm>
              <a:off x="5224" y="3591"/>
              <a:ext cx="12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5" y="14"/>
                </a:cxn>
                <a:cxn ang="0">
                  <a:pos x="12" y="9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12" y="9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7" name="Freeform 27"/>
            <p:cNvSpPr>
              <a:spLocks/>
            </p:cNvSpPr>
            <p:nvPr/>
          </p:nvSpPr>
          <p:spPr bwMode="auto">
            <a:xfrm>
              <a:off x="5243" y="3528"/>
              <a:ext cx="12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5"/>
                </a:cxn>
                <a:cxn ang="0">
                  <a:pos x="4" y="14"/>
                </a:cxn>
                <a:cxn ang="0">
                  <a:pos x="11" y="1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14">
                  <a:moveTo>
                    <a:pt x="7" y="0"/>
                  </a:moveTo>
                  <a:lnTo>
                    <a:pt x="0" y="5"/>
                  </a:lnTo>
                  <a:lnTo>
                    <a:pt x="4" y="14"/>
                  </a:lnTo>
                  <a:lnTo>
                    <a:pt x="11" y="1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8" name="Freeform 28"/>
            <p:cNvSpPr>
              <a:spLocks/>
            </p:cNvSpPr>
            <p:nvPr/>
          </p:nvSpPr>
          <p:spPr bwMode="auto">
            <a:xfrm>
              <a:off x="5039" y="3572"/>
              <a:ext cx="41" cy="4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1" y="0"/>
                </a:cxn>
                <a:cxn ang="0">
                  <a:pos x="0" y="14"/>
                </a:cxn>
                <a:cxn ang="0">
                  <a:pos x="0" y="29"/>
                </a:cxn>
                <a:cxn ang="0">
                  <a:pos x="4" y="38"/>
                </a:cxn>
                <a:cxn ang="0">
                  <a:pos x="15" y="43"/>
                </a:cxn>
                <a:cxn ang="0">
                  <a:pos x="27" y="38"/>
                </a:cxn>
                <a:cxn ang="0">
                  <a:pos x="41" y="19"/>
                </a:cxn>
                <a:cxn ang="0">
                  <a:pos x="27" y="19"/>
                </a:cxn>
                <a:cxn ang="0">
                  <a:pos x="15" y="29"/>
                </a:cxn>
                <a:cxn ang="0">
                  <a:pos x="11" y="19"/>
                </a:cxn>
                <a:cxn ang="0">
                  <a:pos x="19" y="9"/>
                </a:cxn>
                <a:cxn ang="0">
                  <a:pos x="30" y="9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41" h="43">
                  <a:moveTo>
                    <a:pt x="27" y="0"/>
                  </a:moveTo>
                  <a:lnTo>
                    <a:pt x="11" y="0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4" y="38"/>
                  </a:lnTo>
                  <a:lnTo>
                    <a:pt x="15" y="43"/>
                  </a:lnTo>
                  <a:lnTo>
                    <a:pt x="27" y="38"/>
                  </a:lnTo>
                  <a:lnTo>
                    <a:pt x="41" y="19"/>
                  </a:lnTo>
                  <a:lnTo>
                    <a:pt x="27" y="19"/>
                  </a:lnTo>
                  <a:lnTo>
                    <a:pt x="15" y="29"/>
                  </a:lnTo>
                  <a:lnTo>
                    <a:pt x="11" y="19"/>
                  </a:lnTo>
                  <a:lnTo>
                    <a:pt x="19" y="9"/>
                  </a:lnTo>
                  <a:lnTo>
                    <a:pt x="30" y="9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9" name="Freeform 29"/>
            <p:cNvSpPr>
              <a:spLocks/>
            </p:cNvSpPr>
            <p:nvPr/>
          </p:nvSpPr>
          <p:spPr bwMode="auto">
            <a:xfrm>
              <a:off x="5095" y="3581"/>
              <a:ext cx="33" cy="4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0"/>
                </a:cxn>
                <a:cxn ang="0">
                  <a:pos x="3" y="10"/>
                </a:cxn>
                <a:cxn ang="0">
                  <a:pos x="0" y="29"/>
                </a:cxn>
                <a:cxn ang="0">
                  <a:pos x="11" y="43"/>
                </a:cxn>
                <a:cxn ang="0">
                  <a:pos x="22" y="38"/>
                </a:cxn>
                <a:cxn ang="0">
                  <a:pos x="30" y="34"/>
                </a:cxn>
                <a:cxn ang="0">
                  <a:pos x="33" y="24"/>
                </a:cxn>
                <a:cxn ang="0">
                  <a:pos x="26" y="15"/>
                </a:cxn>
                <a:cxn ang="0">
                  <a:pos x="11" y="24"/>
                </a:cxn>
                <a:cxn ang="0">
                  <a:pos x="11" y="15"/>
                </a:cxn>
                <a:cxn ang="0">
                  <a:pos x="19" y="5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3" h="43">
                  <a:moveTo>
                    <a:pt x="22" y="0"/>
                  </a:moveTo>
                  <a:lnTo>
                    <a:pt x="11" y="0"/>
                  </a:lnTo>
                  <a:lnTo>
                    <a:pt x="3" y="10"/>
                  </a:lnTo>
                  <a:lnTo>
                    <a:pt x="0" y="29"/>
                  </a:lnTo>
                  <a:lnTo>
                    <a:pt x="11" y="43"/>
                  </a:lnTo>
                  <a:lnTo>
                    <a:pt x="22" y="38"/>
                  </a:lnTo>
                  <a:lnTo>
                    <a:pt x="30" y="34"/>
                  </a:lnTo>
                  <a:lnTo>
                    <a:pt x="33" y="24"/>
                  </a:lnTo>
                  <a:lnTo>
                    <a:pt x="26" y="15"/>
                  </a:lnTo>
                  <a:lnTo>
                    <a:pt x="11" y="24"/>
                  </a:lnTo>
                  <a:lnTo>
                    <a:pt x="11" y="15"/>
                  </a:lnTo>
                  <a:lnTo>
                    <a:pt x="19" y="5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90" name="Freeform 30"/>
            <p:cNvSpPr>
              <a:spLocks/>
            </p:cNvSpPr>
            <p:nvPr/>
          </p:nvSpPr>
          <p:spPr bwMode="auto">
            <a:xfrm>
              <a:off x="5036" y="3567"/>
              <a:ext cx="58" cy="6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1" y="34"/>
                </a:cxn>
                <a:cxn ang="0">
                  <a:pos x="22" y="57"/>
                </a:cxn>
                <a:cxn ang="0">
                  <a:pos x="0" y="67"/>
                </a:cxn>
                <a:cxn ang="0">
                  <a:pos x="30" y="43"/>
                </a:cxn>
                <a:cxn ang="0">
                  <a:pos x="41" y="19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9" y="0"/>
                </a:cxn>
              </a:cxnLst>
              <a:rect l="0" t="0" r="r" b="b"/>
              <a:pathLst>
                <a:path w="59" h="67">
                  <a:moveTo>
                    <a:pt x="59" y="0"/>
                  </a:moveTo>
                  <a:lnTo>
                    <a:pt x="41" y="34"/>
                  </a:lnTo>
                  <a:lnTo>
                    <a:pt x="22" y="57"/>
                  </a:lnTo>
                  <a:lnTo>
                    <a:pt x="0" y="67"/>
                  </a:lnTo>
                  <a:lnTo>
                    <a:pt x="30" y="43"/>
                  </a:lnTo>
                  <a:lnTo>
                    <a:pt x="41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91" name="Freeform 31"/>
            <p:cNvSpPr>
              <a:spLocks/>
            </p:cNvSpPr>
            <p:nvPr/>
          </p:nvSpPr>
          <p:spPr bwMode="auto">
            <a:xfrm>
              <a:off x="4980" y="3668"/>
              <a:ext cx="115" cy="52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0" y="0"/>
                </a:cxn>
                <a:cxn ang="0">
                  <a:pos x="34" y="10"/>
                </a:cxn>
                <a:cxn ang="0">
                  <a:pos x="45" y="4"/>
                </a:cxn>
                <a:cxn ang="0">
                  <a:pos x="48" y="14"/>
                </a:cxn>
                <a:cxn ang="0">
                  <a:pos x="59" y="10"/>
                </a:cxn>
                <a:cxn ang="0">
                  <a:pos x="63" y="19"/>
                </a:cxn>
                <a:cxn ang="0">
                  <a:pos x="74" y="14"/>
                </a:cxn>
                <a:cxn ang="0">
                  <a:pos x="74" y="19"/>
                </a:cxn>
                <a:cxn ang="0">
                  <a:pos x="89" y="14"/>
                </a:cxn>
                <a:cxn ang="0">
                  <a:pos x="89" y="24"/>
                </a:cxn>
                <a:cxn ang="0">
                  <a:pos x="97" y="19"/>
                </a:cxn>
                <a:cxn ang="0">
                  <a:pos x="100" y="24"/>
                </a:cxn>
                <a:cxn ang="0">
                  <a:pos x="115" y="29"/>
                </a:cxn>
                <a:cxn ang="0">
                  <a:pos x="104" y="33"/>
                </a:cxn>
                <a:cxn ang="0">
                  <a:pos x="86" y="38"/>
                </a:cxn>
                <a:cxn ang="0">
                  <a:pos x="70" y="52"/>
                </a:cxn>
                <a:cxn ang="0">
                  <a:pos x="59" y="52"/>
                </a:cxn>
                <a:cxn ang="0">
                  <a:pos x="48" y="43"/>
                </a:cxn>
                <a:cxn ang="0">
                  <a:pos x="37" y="33"/>
                </a:cxn>
                <a:cxn ang="0">
                  <a:pos x="30" y="19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115" h="52">
                  <a:moveTo>
                    <a:pt x="15" y="4"/>
                  </a:moveTo>
                  <a:lnTo>
                    <a:pt x="30" y="0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48" y="14"/>
                  </a:lnTo>
                  <a:lnTo>
                    <a:pt x="59" y="10"/>
                  </a:lnTo>
                  <a:lnTo>
                    <a:pt x="63" y="19"/>
                  </a:lnTo>
                  <a:lnTo>
                    <a:pt x="74" y="14"/>
                  </a:lnTo>
                  <a:lnTo>
                    <a:pt x="74" y="19"/>
                  </a:lnTo>
                  <a:lnTo>
                    <a:pt x="89" y="14"/>
                  </a:lnTo>
                  <a:lnTo>
                    <a:pt x="89" y="24"/>
                  </a:lnTo>
                  <a:lnTo>
                    <a:pt x="97" y="19"/>
                  </a:lnTo>
                  <a:lnTo>
                    <a:pt x="100" y="24"/>
                  </a:lnTo>
                  <a:lnTo>
                    <a:pt x="115" y="29"/>
                  </a:lnTo>
                  <a:lnTo>
                    <a:pt x="104" y="33"/>
                  </a:lnTo>
                  <a:lnTo>
                    <a:pt x="86" y="38"/>
                  </a:lnTo>
                  <a:lnTo>
                    <a:pt x="70" y="52"/>
                  </a:lnTo>
                  <a:lnTo>
                    <a:pt x="59" y="52"/>
                  </a:lnTo>
                  <a:lnTo>
                    <a:pt x="48" y="43"/>
                  </a:lnTo>
                  <a:lnTo>
                    <a:pt x="37" y="33"/>
                  </a:lnTo>
                  <a:lnTo>
                    <a:pt x="30" y="19"/>
                  </a:lnTo>
                  <a:lnTo>
                    <a:pt x="8" y="10"/>
                  </a:lnTo>
                  <a:lnTo>
                    <a:pt x="0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92" name="Freeform 32"/>
            <p:cNvSpPr>
              <a:spLocks/>
            </p:cNvSpPr>
            <p:nvPr/>
          </p:nvSpPr>
          <p:spPr bwMode="auto">
            <a:xfrm>
              <a:off x="4902" y="3682"/>
              <a:ext cx="300" cy="143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8" y="43"/>
                </a:cxn>
                <a:cxn ang="0">
                  <a:pos x="64" y="82"/>
                </a:cxn>
                <a:cxn ang="0">
                  <a:pos x="86" y="115"/>
                </a:cxn>
                <a:cxn ang="0">
                  <a:pos x="100" y="139"/>
                </a:cxn>
                <a:cxn ang="0">
                  <a:pos x="178" y="139"/>
                </a:cxn>
                <a:cxn ang="0">
                  <a:pos x="230" y="110"/>
                </a:cxn>
                <a:cxn ang="0">
                  <a:pos x="271" y="77"/>
                </a:cxn>
                <a:cxn ang="0">
                  <a:pos x="300" y="62"/>
                </a:cxn>
                <a:cxn ang="0">
                  <a:pos x="286" y="53"/>
                </a:cxn>
                <a:cxn ang="0">
                  <a:pos x="274" y="48"/>
                </a:cxn>
                <a:cxn ang="0">
                  <a:pos x="260" y="38"/>
                </a:cxn>
                <a:cxn ang="0">
                  <a:pos x="244" y="29"/>
                </a:cxn>
                <a:cxn ang="0">
                  <a:pos x="234" y="24"/>
                </a:cxn>
                <a:cxn ang="0">
                  <a:pos x="219" y="19"/>
                </a:cxn>
                <a:cxn ang="0">
                  <a:pos x="204" y="19"/>
                </a:cxn>
                <a:cxn ang="0">
                  <a:pos x="212" y="38"/>
                </a:cxn>
                <a:cxn ang="0">
                  <a:pos x="244" y="58"/>
                </a:cxn>
                <a:cxn ang="0">
                  <a:pos x="230" y="67"/>
                </a:cxn>
                <a:cxn ang="0">
                  <a:pos x="130" y="72"/>
                </a:cxn>
                <a:cxn ang="0">
                  <a:pos x="171" y="77"/>
                </a:cxn>
                <a:cxn ang="0">
                  <a:pos x="230" y="77"/>
                </a:cxn>
                <a:cxn ang="0">
                  <a:pos x="230" y="91"/>
                </a:cxn>
                <a:cxn ang="0">
                  <a:pos x="189" y="115"/>
                </a:cxn>
                <a:cxn ang="0">
                  <a:pos x="148" y="120"/>
                </a:cxn>
                <a:cxn ang="0">
                  <a:pos x="100" y="110"/>
                </a:cxn>
                <a:cxn ang="0">
                  <a:pos x="75" y="82"/>
                </a:cxn>
                <a:cxn ang="0">
                  <a:pos x="71" y="53"/>
                </a:cxn>
                <a:cxn ang="0">
                  <a:pos x="75" y="43"/>
                </a:cxn>
                <a:cxn ang="0">
                  <a:pos x="45" y="19"/>
                </a:cxn>
                <a:cxn ang="0">
                  <a:pos x="67" y="5"/>
                </a:cxn>
                <a:cxn ang="0">
                  <a:pos x="52" y="0"/>
                </a:cxn>
                <a:cxn ang="0">
                  <a:pos x="38" y="0"/>
                </a:cxn>
                <a:cxn ang="0">
                  <a:pos x="22" y="0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15" y="29"/>
                </a:cxn>
                <a:cxn ang="0">
                  <a:pos x="15" y="29"/>
                </a:cxn>
              </a:cxnLst>
              <a:rect l="0" t="0" r="r" b="b"/>
              <a:pathLst>
                <a:path w="300" h="143">
                  <a:moveTo>
                    <a:pt x="15" y="29"/>
                  </a:moveTo>
                  <a:lnTo>
                    <a:pt x="38" y="24"/>
                  </a:lnTo>
                  <a:lnTo>
                    <a:pt x="41" y="34"/>
                  </a:lnTo>
                  <a:lnTo>
                    <a:pt x="48" y="43"/>
                  </a:lnTo>
                  <a:lnTo>
                    <a:pt x="48" y="48"/>
                  </a:lnTo>
                  <a:lnTo>
                    <a:pt x="64" y="82"/>
                  </a:lnTo>
                  <a:lnTo>
                    <a:pt x="71" y="101"/>
                  </a:lnTo>
                  <a:lnTo>
                    <a:pt x="86" y="115"/>
                  </a:lnTo>
                  <a:lnTo>
                    <a:pt x="86" y="125"/>
                  </a:lnTo>
                  <a:lnTo>
                    <a:pt x="100" y="139"/>
                  </a:lnTo>
                  <a:lnTo>
                    <a:pt x="137" y="143"/>
                  </a:lnTo>
                  <a:lnTo>
                    <a:pt x="178" y="139"/>
                  </a:lnTo>
                  <a:lnTo>
                    <a:pt x="208" y="125"/>
                  </a:lnTo>
                  <a:lnTo>
                    <a:pt x="230" y="110"/>
                  </a:lnTo>
                  <a:lnTo>
                    <a:pt x="241" y="96"/>
                  </a:lnTo>
                  <a:lnTo>
                    <a:pt x="271" y="77"/>
                  </a:lnTo>
                  <a:lnTo>
                    <a:pt x="292" y="77"/>
                  </a:lnTo>
                  <a:lnTo>
                    <a:pt x="300" y="62"/>
                  </a:lnTo>
                  <a:lnTo>
                    <a:pt x="282" y="67"/>
                  </a:lnTo>
                  <a:lnTo>
                    <a:pt x="286" y="53"/>
                  </a:lnTo>
                  <a:lnTo>
                    <a:pt x="271" y="62"/>
                  </a:lnTo>
                  <a:lnTo>
                    <a:pt x="274" y="48"/>
                  </a:lnTo>
                  <a:lnTo>
                    <a:pt x="252" y="53"/>
                  </a:lnTo>
                  <a:lnTo>
                    <a:pt x="260" y="38"/>
                  </a:lnTo>
                  <a:lnTo>
                    <a:pt x="241" y="43"/>
                  </a:lnTo>
                  <a:lnTo>
                    <a:pt x="244" y="29"/>
                  </a:lnTo>
                  <a:lnTo>
                    <a:pt x="234" y="38"/>
                  </a:lnTo>
                  <a:lnTo>
                    <a:pt x="234" y="24"/>
                  </a:lnTo>
                  <a:lnTo>
                    <a:pt x="223" y="29"/>
                  </a:lnTo>
                  <a:lnTo>
                    <a:pt x="219" y="19"/>
                  </a:lnTo>
                  <a:lnTo>
                    <a:pt x="215" y="19"/>
                  </a:lnTo>
                  <a:lnTo>
                    <a:pt x="204" y="19"/>
                  </a:lnTo>
                  <a:lnTo>
                    <a:pt x="193" y="19"/>
                  </a:lnTo>
                  <a:lnTo>
                    <a:pt x="212" y="38"/>
                  </a:lnTo>
                  <a:lnTo>
                    <a:pt x="226" y="53"/>
                  </a:lnTo>
                  <a:lnTo>
                    <a:pt x="244" y="58"/>
                  </a:lnTo>
                  <a:lnTo>
                    <a:pt x="252" y="62"/>
                  </a:lnTo>
                  <a:lnTo>
                    <a:pt x="230" y="67"/>
                  </a:lnTo>
                  <a:lnTo>
                    <a:pt x="186" y="72"/>
                  </a:lnTo>
                  <a:lnTo>
                    <a:pt x="130" y="72"/>
                  </a:lnTo>
                  <a:lnTo>
                    <a:pt x="119" y="67"/>
                  </a:lnTo>
                  <a:lnTo>
                    <a:pt x="171" y="77"/>
                  </a:lnTo>
                  <a:lnTo>
                    <a:pt x="212" y="77"/>
                  </a:lnTo>
                  <a:lnTo>
                    <a:pt x="230" y="77"/>
                  </a:lnTo>
                  <a:lnTo>
                    <a:pt x="223" y="86"/>
                  </a:lnTo>
                  <a:lnTo>
                    <a:pt x="230" y="91"/>
                  </a:lnTo>
                  <a:lnTo>
                    <a:pt x="204" y="110"/>
                  </a:lnTo>
                  <a:lnTo>
                    <a:pt x="189" y="115"/>
                  </a:lnTo>
                  <a:lnTo>
                    <a:pt x="186" y="115"/>
                  </a:lnTo>
                  <a:lnTo>
                    <a:pt x="148" y="120"/>
                  </a:lnTo>
                  <a:lnTo>
                    <a:pt x="119" y="120"/>
                  </a:lnTo>
                  <a:lnTo>
                    <a:pt x="100" y="110"/>
                  </a:lnTo>
                  <a:lnTo>
                    <a:pt x="86" y="101"/>
                  </a:lnTo>
                  <a:lnTo>
                    <a:pt x="75" y="82"/>
                  </a:lnTo>
                  <a:lnTo>
                    <a:pt x="71" y="62"/>
                  </a:lnTo>
                  <a:lnTo>
                    <a:pt x="71" y="53"/>
                  </a:lnTo>
                  <a:lnTo>
                    <a:pt x="112" y="58"/>
                  </a:lnTo>
                  <a:lnTo>
                    <a:pt x="75" y="43"/>
                  </a:lnTo>
                  <a:lnTo>
                    <a:pt x="52" y="34"/>
                  </a:lnTo>
                  <a:lnTo>
                    <a:pt x="45" y="19"/>
                  </a:lnTo>
                  <a:lnTo>
                    <a:pt x="78" y="10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52" y="0"/>
                  </a:lnTo>
                  <a:lnTo>
                    <a:pt x="45" y="10"/>
                  </a:lnTo>
                  <a:lnTo>
                    <a:pt x="38" y="0"/>
                  </a:lnTo>
                  <a:lnTo>
                    <a:pt x="34" y="10"/>
                  </a:lnTo>
                  <a:lnTo>
                    <a:pt x="22" y="0"/>
                  </a:lnTo>
                  <a:lnTo>
                    <a:pt x="19" y="1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0" y="5"/>
                  </a:lnTo>
                  <a:lnTo>
                    <a:pt x="0" y="24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93" name="Freeform 33"/>
            <p:cNvSpPr>
              <a:spLocks/>
            </p:cNvSpPr>
            <p:nvPr/>
          </p:nvSpPr>
          <p:spPr bwMode="auto">
            <a:xfrm>
              <a:off x="4977" y="3824"/>
              <a:ext cx="111" cy="44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37" y="44"/>
                </a:cxn>
                <a:cxn ang="0">
                  <a:pos x="66" y="39"/>
                </a:cxn>
                <a:cxn ang="0">
                  <a:pos x="92" y="29"/>
                </a:cxn>
                <a:cxn ang="0">
                  <a:pos x="111" y="20"/>
                </a:cxn>
                <a:cxn ang="0">
                  <a:pos x="103" y="15"/>
                </a:cxn>
                <a:cxn ang="0">
                  <a:pos x="96" y="25"/>
                </a:cxn>
                <a:cxn ang="0">
                  <a:pos x="89" y="20"/>
                </a:cxn>
                <a:cxn ang="0">
                  <a:pos x="81" y="25"/>
                </a:cxn>
                <a:cxn ang="0">
                  <a:pos x="70" y="20"/>
                </a:cxn>
                <a:cxn ang="0">
                  <a:pos x="62" y="29"/>
                </a:cxn>
                <a:cxn ang="0">
                  <a:pos x="59" y="20"/>
                </a:cxn>
                <a:cxn ang="0">
                  <a:pos x="51" y="25"/>
                </a:cxn>
                <a:cxn ang="0">
                  <a:pos x="44" y="15"/>
                </a:cxn>
                <a:cxn ang="0">
                  <a:pos x="37" y="25"/>
                </a:cxn>
                <a:cxn ang="0">
                  <a:pos x="29" y="15"/>
                </a:cxn>
                <a:cxn ang="0">
                  <a:pos x="25" y="20"/>
                </a:cxn>
                <a:cxn ang="0">
                  <a:pos x="18" y="10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11" y="29"/>
                </a:cxn>
              </a:cxnLst>
              <a:rect l="0" t="0" r="r" b="b"/>
              <a:pathLst>
                <a:path w="111" h="44">
                  <a:moveTo>
                    <a:pt x="11" y="29"/>
                  </a:moveTo>
                  <a:lnTo>
                    <a:pt x="37" y="44"/>
                  </a:lnTo>
                  <a:lnTo>
                    <a:pt x="66" y="39"/>
                  </a:lnTo>
                  <a:lnTo>
                    <a:pt x="92" y="29"/>
                  </a:lnTo>
                  <a:lnTo>
                    <a:pt x="111" y="20"/>
                  </a:lnTo>
                  <a:lnTo>
                    <a:pt x="103" y="15"/>
                  </a:lnTo>
                  <a:lnTo>
                    <a:pt x="96" y="25"/>
                  </a:lnTo>
                  <a:lnTo>
                    <a:pt x="89" y="20"/>
                  </a:lnTo>
                  <a:lnTo>
                    <a:pt x="81" y="25"/>
                  </a:lnTo>
                  <a:lnTo>
                    <a:pt x="70" y="20"/>
                  </a:lnTo>
                  <a:lnTo>
                    <a:pt x="62" y="29"/>
                  </a:lnTo>
                  <a:lnTo>
                    <a:pt x="59" y="20"/>
                  </a:lnTo>
                  <a:lnTo>
                    <a:pt x="51" y="25"/>
                  </a:lnTo>
                  <a:lnTo>
                    <a:pt x="44" y="15"/>
                  </a:lnTo>
                  <a:lnTo>
                    <a:pt x="37" y="25"/>
                  </a:lnTo>
                  <a:lnTo>
                    <a:pt x="29" y="15"/>
                  </a:lnTo>
                  <a:lnTo>
                    <a:pt x="25" y="20"/>
                  </a:lnTo>
                  <a:lnTo>
                    <a:pt x="18" y="10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94" name="Freeform 34"/>
            <p:cNvSpPr>
              <a:spLocks/>
            </p:cNvSpPr>
            <p:nvPr/>
          </p:nvSpPr>
          <p:spPr bwMode="auto">
            <a:xfrm>
              <a:off x="4710" y="3495"/>
              <a:ext cx="226" cy="487"/>
            </a:xfrm>
            <a:custGeom>
              <a:avLst/>
              <a:gdLst/>
              <a:ahLst/>
              <a:cxnLst>
                <a:cxn ang="0">
                  <a:pos x="148" y="115"/>
                </a:cxn>
                <a:cxn ang="0">
                  <a:pos x="134" y="77"/>
                </a:cxn>
                <a:cxn ang="0">
                  <a:pos x="104" y="67"/>
                </a:cxn>
                <a:cxn ang="0">
                  <a:pos x="78" y="82"/>
                </a:cxn>
                <a:cxn ang="0">
                  <a:pos x="22" y="38"/>
                </a:cxn>
                <a:cxn ang="0">
                  <a:pos x="7" y="0"/>
                </a:cxn>
                <a:cxn ang="0">
                  <a:pos x="11" y="44"/>
                </a:cxn>
                <a:cxn ang="0">
                  <a:pos x="51" y="86"/>
                </a:cxn>
                <a:cxn ang="0">
                  <a:pos x="78" y="153"/>
                </a:cxn>
                <a:cxn ang="0">
                  <a:pos x="70" y="268"/>
                </a:cxn>
                <a:cxn ang="0">
                  <a:pos x="104" y="320"/>
                </a:cxn>
                <a:cxn ang="0">
                  <a:pos x="85" y="349"/>
                </a:cxn>
                <a:cxn ang="0">
                  <a:pos x="56" y="296"/>
                </a:cxn>
                <a:cxn ang="0">
                  <a:pos x="59" y="339"/>
                </a:cxn>
                <a:cxn ang="0">
                  <a:pos x="104" y="382"/>
                </a:cxn>
                <a:cxn ang="0">
                  <a:pos x="177" y="425"/>
                </a:cxn>
                <a:cxn ang="0">
                  <a:pos x="211" y="468"/>
                </a:cxn>
                <a:cxn ang="0">
                  <a:pos x="226" y="477"/>
                </a:cxn>
                <a:cxn ang="0">
                  <a:pos x="185" y="415"/>
                </a:cxn>
                <a:cxn ang="0">
                  <a:pos x="129" y="387"/>
                </a:cxn>
                <a:cxn ang="0">
                  <a:pos x="155" y="373"/>
                </a:cxn>
                <a:cxn ang="0">
                  <a:pos x="203" y="320"/>
                </a:cxn>
                <a:cxn ang="0">
                  <a:pos x="182" y="339"/>
                </a:cxn>
                <a:cxn ang="0">
                  <a:pos x="136" y="363"/>
                </a:cxn>
                <a:cxn ang="0">
                  <a:pos x="115" y="311"/>
                </a:cxn>
                <a:cxn ang="0">
                  <a:pos x="88" y="258"/>
                </a:cxn>
                <a:cxn ang="0">
                  <a:pos x="81" y="186"/>
                </a:cxn>
                <a:cxn ang="0">
                  <a:pos x="96" y="167"/>
                </a:cxn>
                <a:cxn ang="0">
                  <a:pos x="111" y="172"/>
                </a:cxn>
                <a:cxn ang="0">
                  <a:pos x="129" y="167"/>
                </a:cxn>
                <a:cxn ang="0">
                  <a:pos x="141" y="167"/>
                </a:cxn>
                <a:cxn ang="0">
                  <a:pos x="159" y="182"/>
                </a:cxn>
                <a:cxn ang="0">
                  <a:pos x="166" y="172"/>
                </a:cxn>
              </a:cxnLst>
              <a:rect l="0" t="0" r="r" b="b"/>
              <a:pathLst>
                <a:path w="226" h="487">
                  <a:moveTo>
                    <a:pt x="166" y="172"/>
                  </a:moveTo>
                  <a:lnTo>
                    <a:pt x="148" y="115"/>
                  </a:lnTo>
                  <a:lnTo>
                    <a:pt x="141" y="77"/>
                  </a:lnTo>
                  <a:lnTo>
                    <a:pt x="134" y="77"/>
                  </a:lnTo>
                  <a:lnTo>
                    <a:pt x="126" y="86"/>
                  </a:lnTo>
                  <a:lnTo>
                    <a:pt x="104" y="67"/>
                  </a:lnTo>
                  <a:lnTo>
                    <a:pt x="92" y="77"/>
                  </a:lnTo>
                  <a:lnTo>
                    <a:pt x="78" y="82"/>
                  </a:lnTo>
                  <a:lnTo>
                    <a:pt x="48" y="72"/>
                  </a:lnTo>
                  <a:lnTo>
                    <a:pt x="22" y="38"/>
                  </a:lnTo>
                  <a:lnTo>
                    <a:pt x="11" y="10"/>
                  </a:lnTo>
                  <a:lnTo>
                    <a:pt x="7" y="0"/>
                  </a:lnTo>
                  <a:lnTo>
                    <a:pt x="0" y="5"/>
                  </a:lnTo>
                  <a:lnTo>
                    <a:pt x="11" y="44"/>
                  </a:lnTo>
                  <a:lnTo>
                    <a:pt x="26" y="72"/>
                  </a:lnTo>
                  <a:lnTo>
                    <a:pt x="51" y="86"/>
                  </a:lnTo>
                  <a:lnTo>
                    <a:pt x="70" y="86"/>
                  </a:lnTo>
                  <a:lnTo>
                    <a:pt x="78" y="153"/>
                  </a:lnTo>
                  <a:lnTo>
                    <a:pt x="66" y="220"/>
                  </a:lnTo>
                  <a:lnTo>
                    <a:pt x="70" y="268"/>
                  </a:lnTo>
                  <a:lnTo>
                    <a:pt x="85" y="301"/>
                  </a:lnTo>
                  <a:lnTo>
                    <a:pt x="104" y="320"/>
                  </a:lnTo>
                  <a:lnTo>
                    <a:pt x="118" y="334"/>
                  </a:lnTo>
                  <a:lnTo>
                    <a:pt x="85" y="349"/>
                  </a:lnTo>
                  <a:lnTo>
                    <a:pt x="66" y="329"/>
                  </a:lnTo>
                  <a:lnTo>
                    <a:pt x="56" y="296"/>
                  </a:lnTo>
                  <a:lnTo>
                    <a:pt x="48" y="306"/>
                  </a:lnTo>
                  <a:lnTo>
                    <a:pt x="59" y="339"/>
                  </a:lnTo>
                  <a:lnTo>
                    <a:pt x="85" y="368"/>
                  </a:lnTo>
                  <a:lnTo>
                    <a:pt x="104" y="382"/>
                  </a:lnTo>
                  <a:lnTo>
                    <a:pt x="141" y="406"/>
                  </a:lnTo>
                  <a:lnTo>
                    <a:pt x="177" y="425"/>
                  </a:lnTo>
                  <a:lnTo>
                    <a:pt x="200" y="449"/>
                  </a:lnTo>
                  <a:lnTo>
                    <a:pt x="211" y="468"/>
                  </a:lnTo>
                  <a:lnTo>
                    <a:pt x="211" y="487"/>
                  </a:lnTo>
                  <a:lnTo>
                    <a:pt x="226" y="477"/>
                  </a:lnTo>
                  <a:lnTo>
                    <a:pt x="214" y="444"/>
                  </a:lnTo>
                  <a:lnTo>
                    <a:pt x="185" y="415"/>
                  </a:lnTo>
                  <a:lnTo>
                    <a:pt x="155" y="401"/>
                  </a:lnTo>
                  <a:lnTo>
                    <a:pt x="129" y="387"/>
                  </a:lnTo>
                  <a:lnTo>
                    <a:pt x="126" y="382"/>
                  </a:lnTo>
                  <a:lnTo>
                    <a:pt x="155" y="373"/>
                  </a:lnTo>
                  <a:lnTo>
                    <a:pt x="189" y="349"/>
                  </a:lnTo>
                  <a:lnTo>
                    <a:pt x="203" y="320"/>
                  </a:lnTo>
                  <a:lnTo>
                    <a:pt x="200" y="311"/>
                  </a:lnTo>
                  <a:lnTo>
                    <a:pt x="182" y="339"/>
                  </a:lnTo>
                  <a:lnTo>
                    <a:pt x="163" y="349"/>
                  </a:lnTo>
                  <a:lnTo>
                    <a:pt x="136" y="363"/>
                  </a:lnTo>
                  <a:lnTo>
                    <a:pt x="141" y="329"/>
                  </a:lnTo>
                  <a:lnTo>
                    <a:pt x="115" y="311"/>
                  </a:lnTo>
                  <a:lnTo>
                    <a:pt x="96" y="287"/>
                  </a:lnTo>
                  <a:lnTo>
                    <a:pt x="88" y="258"/>
                  </a:lnTo>
                  <a:lnTo>
                    <a:pt x="85" y="224"/>
                  </a:lnTo>
                  <a:lnTo>
                    <a:pt x="81" y="186"/>
                  </a:lnTo>
                  <a:lnTo>
                    <a:pt x="85" y="101"/>
                  </a:lnTo>
                  <a:lnTo>
                    <a:pt x="96" y="167"/>
                  </a:lnTo>
                  <a:lnTo>
                    <a:pt x="96" y="96"/>
                  </a:lnTo>
                  <a:lnTo>
                    <a:pt x="111" y="172"/>
                  </a:lnTo>
                  <a:lnTo>
                    <a:pt x="107" y="96"/>
                  </a:lnTo>
                  <a:lnTo>
                    <a:pt x="129" y="167"/>
                  </a:lnTo>
                  <a:lnTo>
                    <a:pt x="122" y="101"/>
                  </a:lnTo>
                  <a:lnTo>
                    <a:pt x="141" y="167"/>
                  </a:lnTo>
                  <a:lnTo>
                    <a:pt x="134" y="101"/>
                  </a:lnTo>
                  <a:lnTo>
                    <a:pt x="159" y="182"/>
                  </a:lnTo>
                  <a:lnTo>
                    <a:pt x="166" y="172"/>
                  </a:lnTo>
                  <a:lnTo>
                    <a:pt x="166" y="172"/>
                  </a:lnTo>
                  <a:lnTo>
                    <a:pt x="1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95" name="Freeform 35"/>
            <p:cNvSpPr>
              <a:spLocks/>
            </p:cNvSpPr>
            <p:nvPr/>
          </p:nvSpPr>
          <p:spPr bwMode="auto">
            <a:xfrm>
              <a:off x="4851" y="3395"/>
              <a:ext cx="144" cy="182"/>
            </a:xfrm>
            <a:custGeom>
              <a:avLst/>
              <a:gdLst/>
              <a:ahLst/>
              <a:cxnLst>
                <a:cxn ang="0">
                  <a:pos x="3" y="182"/>
                </a:cxn>
                <a:cxn ang="0">
                  <a:pos x="41" y="157"/>
                </a:cxn>
                <a:cxn ang="0">
                  <a:pos x="62" y="134"/>
                </a:cxn>
                <a:cxn ang="0">
                  <a:pos x="78" y="96"/>
                </a:cxn>
                <a:cxn ang="0">
                  <a:pos x="92" y="72"/>
                </a:cxn>
                <a:cxn ang="0">
                  <a:pos x="115" y="52"/>
                </a:cxn>
                <a:cxn ang="0">
                  <a:pos x="137" y="39"/>
                </a:cxn>
                <a:cxn ang="0">
                  <a:pos x="144" y="24"/>
                </a:cxn>
                <a:cxn ang="0">
                  <a:pos x="140" y="10"/>
                </a:cxn>
                <a:cxn ang="0">
                  <a:pos x="126" y="0"/>
                </a:cxn>
                <a:cxn ang="0">
                  <a:pos x="99" y="5"/>
                </a:cxn>
                <a:cxn ang="0">
                  <a:pos x="73" y="19"/>
                </a:cxn>
                <a:cxn ang="0">
                  <a:pos x="55" y="33"/>
                </a:cxn>
                <a:cxn ang="0">
                  <a:pos x="44" y="52"/>
                </a:cxn>
                <a:cxn ang="0">
                  <a:pos x="33" y="77"/>
                </a:cxn>
                <a:cxn ang="0">
                  <a:pos x="51" y="67"/>
                </a:cxn>
                <a:cxn ang="0">
                  <a:pos x="73" y="44"/>
                </a:cxn>
                <a:cxn ang="0">
                  <a:pos x="92" y="24"/>
                </a:cxn>
                <a:cxn ang="0">
                  <a:pos x="107" y="15"/>
                </a:cxn>
                <a:cxn ang="0">
                  <a:pos x="122" y="15"/>
                </a:cxn>
                <a:cxn ang="0">
                  <a:pos x="133" y="19"/>
                </a:cxn>
                <a:cxn ang="0">
                  <a:pos x="129" y="33"/>
                </a:cxn>
                <a:cxn ang="0">
                  <a:pos x="110" y="44"/>
                </a:cxn>
                <a:cxn ang="0">
                  <a:pos x="92" y="57"/>
                </a:cxn>
                <a:cxn ang="0">
                  <a:pos x="73" y="81"/>
                </a:cxn>
                <a:cxn ang="0">
                  <a:pos x="62" y="100"/>
                </a:cxn>
                <a:cxn ang="0">
                  <a:pos x="51" y="129"/>
                </a:cxn>
                <a:cxn ang="0">
                  <a:pos x="33" y="148"/>
                </a:cxn>
                <a:cxn ang="0">
                  <a:pos x="14" y="157"/>
                </a:cxn>
                <a:cxn ang="0">
                  <a:pos x="0" y="172"/>
                </a:cxn>
                <a:cxn ang="0">
                  <a:pos x="3" y="182"/>
                </a:cxn>
                <a:cxn ang="0">
                  <a:pos x="3" y="182"/>
                </a:cxn>
                <a:cxn ang="0">
                  <a:pos x="3" y="182"/>
                </a:cxn>
              </a:cxnLst>
              <a:rect l="0" t="0" r="r" b="b"/>
              <a:pathLst>
                <a:path w="144" h="182">
                  <a:moveTo>
                    <a:pt x="3" y="182"/>
                  </a:moveTo>
                  <a:lnTo>
                    <a:pt x="41" y="157"/>
                  </a:lnTo>
                  <a:lnTo>
                    <a:pt x="62" y="134"/>
                  </a:lnTo>
                  <a:lnTo>
                    <a:pt x="78" y="96"/>
                  </a:lnTo>
                  <a:lnTo>
                    <a:pt x="92" y="72"/>
                  </a:lnTo>
                  <a:lnTo>
                    <a:pt x="115" y="52"/>
                  </a:lnTo>
                  <a:lnTo>
                    <a:pt x="137" y="39"/>
                  </a:lnTo>
                  <a:lnTo>
                    <a:pt x="144" y="24"/>
                  </a:lnTo>
                  <a:lnTo>
                    <a:pt x="140" y="10"/>
                  </a:lnTo>
                  <a:lnTo>
                    <a:pt x="126" y="0"/>
                  </a:lnTo>
                  <a:lnTo>
                    <a:pt x="99" y="5"/>
                  </a:lnTo>
                  <a:lnTo>
                    <a:pt x="73" y="19"/>
                  </a:lnTo>
                  <a:lnTo>
                    <a:pt x="55" y="33"/>
                  </a:lnTo>
                  <a:lnTo>
                    <a:pt x="44" y="52"/>
                  </a:lnTo>
                  <a:lnTo>
                    <a:pt x="33" y="77"/>
                  </a:lnTo>
                  <a:lnTo>
                    <a:pt x="51" y="67"/>
                  </a:lnTo>
                  <a:lnTo>
                    <a:pt x="73" y="44"/>
                  </a:lnTo>
                  <a:lnTo>
                    <a:pt x="92" y="24"/>
                  </a:lnTo>
                  <a:lnTo>
                    <a:pt x="107" y="15"/>
                  </a:lnTo>
                  <a:lnTo>
                    <a:pt x="122" y="15"/>
                  </a:lnTo>
                  <a:lnTo>
                    <a:pt x="133" y="19"/>
                  </a:lnTo>
                  <a:lnTo>
                    <a:pt x="129" y="33"/>
                  </a:lnTo>
                  <a:lnTo>
                    <a:pt x="110" y="44"/>
                  </a:lnTo>
                  <a:lnTo>
                    <a:pt x="92" y="57"/>
                  </a:lnTo>
                  <a:lnTo>
                    <a:pt x="73" y="81"/>
                  </a:lnTo>
                  <a:lnTo>
                    <a:pt x="62" y="100"/>
                  </a:lnTo>
                  <a:lnTo>
                    <a:pt x="51" y="129"/>
                  </a:lnTo>
                  <a:lnTo>
                    <a:pt x="33" y="148"/>
                  </a:lnTo>
                  <a:lnTo>
                    <a:pt x="14" y="157"/>
                  </a:lnTo>
                  <a:lnTo>
                    <a:pt x="0" y="172"/>
                  </a:lnTo>
                  <a:lnTo>
                    <a:pt x="3" y="182"/>
                  </a:lnTo>
                  <a:lnTo>
                    <a:pt x="3" y="182"/>
                  </a:lnTo>
                  <a:lnTo>
                    <a:pt x="3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96" name="Freeform 36"/>
            <p:cNvSpPr>
              <a:spLocks/>
            </p:cNvSpPr>
            <p:nvPr/>
          </p:nvSpPr>
          <p:spPr bwMode="auto">
            <a:xfrm>
              <a:off x="4807" y="3472"/>
              <a:ext cx="58" cy="42"/>
            </a:xfrm>
            <a:custGeom>
              <a:avLst/>
              <a:gdLst/>
              <a:ahLst/>
              <a:cxnLst>
                <a:cxn ang="0">
                  <a:pos x="56" y="9"/>
                </a:cxn>
                <a:cxn ang="0">
                  <a:pos x="33" y="19"/>
                </a:cxn>
                <a:cxn ang="0">
                  <a:pos x="11" y="42"/>
                </a:cxn>
                <a:cxn ang="0">
                  <a:pos x="15" y="28"/>
                </a:cxn>
                <a:cxn ang="0">
                  <a:pos x="4" y="28"/>
                </a:cxn>
                <a:cxn ang="0">
                  <a:pos x="0" y="14"/>
                </a:cxn>
                <a:cxn ang="0">
                  <a:pos x="15" y="14"/>
                </a:cxn>
                <a:cxn ang="0">
                  <a:pos x="19" y="9"/>
                </a:cxn>
                <a:cxn ang="0">
                  <a:pos x="22" y="9"/>
                </a:cxn>
                <a:cxn ang="0">
                  <a:pos x="38" y="0"/>
                </a:cxn>
                <a:cxn ang="0">
                  <a:pos x="40" y="4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6" y="9"/>
                </a:cxn>
              </a:cxnLst>
              <a:rect l="0" t="0" r="r" b="b"/>
              <a:pathLst>
                <a:path w="56" h="42">
                  <a:moveTo>
                    <a:pt x="56" y="9"/>
                  </a:moveTo>
                  <a:lnTo>
                    <a:pt x="33" y="19"/>
                  </a:lnTo>
                  <a:lnTo>
                    <a:pt x="11" y="42"/>
                  </a:lnTo>
                  <a:lnTo>
                    <a:pt x="15" y="28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15" y="14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38" y="0"/>
                  </a:lnTo>
                  <a:lnTo>
                    <a:pt x="40" y="4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97" name="Freeform 37"/>
            <p:cNvSpPr>
              <a:spLocks/>
            </p:cNvSpPr>
            <p:nvPr/>
          </p:nvSpPr>
          <p:spPr bwMode="auto">
            <a:xfrm>
              <a:off x="4832" y="3271"/>
              <a:ext cx="63" cy="174"/>
            </a:xfrm>
            <a:custGeom>
              <a:avLst/>
              <a:gdLst/>
              <a:ahLst/>
              <a:cxnLst>
                <a:cxn ang="0">
                  <a:pos x="63" y="176"/>
                </a:cxn>
                <a:cxn ang="0">
                  <a:pos x="44" y="129"/>
                </a:cxn>
                <a:cxn ang="0">
                  <a:pos x="37" y="110"/>
                </a:cxn>
                <a:cxn ang="0">
                  <a:pos x="41" y="81"/>
                </a:cxn>
                <a:cxn ang="0">
                  <a:pos x="52" y="38"/>
                </a:cxn>
                <a:cxn ang="0">
                  <a:pos x="52" y="14"/>
                </a:cxn>
                <a:cxn ang="0">
                  <a:pos x="44" y="0"/>
                </a:cxn>
                <a:cxn ang="0">
                  <a:pos x="30" y="0"/>
                </a:cxn>
                <a:cxn ang="0">
                  <a:pos x="19" y="0"/>
                </a:cxn>
                <a:cxn ang="0">
                  <a:pos x="7" y="10"/>
                </a:cxn>
                <a:cxn ang="0">
                  <a:pos x="4" y="29"/>
                </a:cxn>
                <a:cxn ang="0">
                  <a:pos x="0" y="110"/>
                </a:cxn>
                <a:cxn ang="0">
                  <a:pos x="7" y="110"/>
                </a:cxn>
                <a:cxn ang="0">
                  <a:pos x="14" y="63"/>
                </a:cxn>
                <a:cxn ang="0">
                  <a:pos x="14" y="34"/>
                </a:cxn>
                <a:cxn ang="0">
                  <a:pos x="19" y="14"/>
                </a:cxn>
                <a:cxn ang="0">
                  <a:pos x="26" y="10"/>
                </a:cxn>
                <a:cxn ang="0">
                  <a:pos x="41" y="10"/>
                </a:cxn>
                <a:cxn ang="0">
                  <a:pos x="41" y="24"/>
                </a:cxn>
                <a:cxn ang="0">
                  <a:pos x="26" y="120"/>
                </a:cxn>
                <a:cxn ang="0">
                  <a:pos x="37" y="143"/>
                </a:cxn>
                <a:cxn ang="0">
                  <a:pos x="55" y="176"/>
                </a:cxn>
                <a:cxn ang="0">
                  <a:pos x="63" y="176"/>
                </a:cxn>
                <a:cxn ang="0">
                  <a:pos x="63" y="176"/>
                </a:cxn>
                <a:cxn ang="0">
                  <a:pos x="63" y="176"/>
                </a:cxn>
              </a:cxnLst>
              <a:rect l="0" t="0" r="r" b="b"/>
              <a:pathLst>
                <a:path w="63" h="176">
                  <a:moveTo>
                    <a:pt x="63" y="176"/>
                  </a:moveTo>
                  <a:lnTo>
                    <a:pt x="44" y="129"/>
                  </a:lnTo>
                  <a:lnTo>
                    <a:pt x="37" y="110"/>
                  </a:lnTo>
                  <a:lnTo>
                    <a:pt x="41" y="81"/>
                  </a:lnTo>
                  <a:lnTo>
                    <a:pt x="52" y="3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7" y="10"/>
                  </a:lnTo>
                  <a:lnTo>
                    <a:pt x="4" y="29"/>
                  </a:lnTo>
                  <a:lnTo>
                    <a:pt x="0" y="110"/>
                  </a:lnTo>
                  <a:lnTo>
                    <a:pt x="7" y="110"/>
                  </a:lnTo>
                  <a:lnTo>
                    <a:pt x="14" y="63"/>
                  </a:lnTo>
                  <a:lnTo>
                    <a:pt x="14" y="34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41" y="10"/>
                  </a:lnTo>
                  <a:lnTo>
                    <a:pt x="41" y="24"/>
                  </a:lnTo>
                  <a:lnTo>
                    <a:pt x="26" y="120"/>
                  </a:lnTo>
                  <a:lnTo>
                    <a:pt x="37" y="143"/>
                  </a:lnTo>
                  <a:lnTo>
                    <a:pt x="55" y="176"/>
                  </a:lnTo>
                  <a:lnTo>
                    <a:pt x="63" y="176"/>
                  </a:lnTo>
                  <a:lnTo>
                    <a:pt x="63" y="176"/>
                  </a:lnTo>
                  <a:lnTo>
                    <a:pt x="63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98" name="Freeform 38"/>
            <p:cNvSpPr>
              <a:spLocks/>
            </p:cNvSpPr>
            <p:nvPr/>
          </p:nvSpPr>
          <p:spPr bwMode="auto">
            <a:xfrm>
              <a:off x="4625" y="3276"/>
              <a:ext cx="204" cy="210"/>
            </a:xfrm>
            <a:custGeom>
              <a:avLst/>
              <a:gdLst/>
              <a:ahLst/>
              <a:cxnLst>
                <a:cxn ang="0">
                  <a:pos x="204" y="106"/>
                </a:cxn>
                <a:cxn ang="0">
                  <a:pos x="182" y="97"/>
                </a:cxn>
                <a:cxn ang="0">
                  <a:pos x="162" y="13"/>
                </a:cxn>
                <a:cxn ang="0">
                  <a:pos x="155" y="0"/>
                </a:cxn>
                <a:cxn ang="0">
                  <a:pos x="129" y="9"/>
                </a:cxn>
                <a:cxn ang="0">
                  <a:pos x="118" y="19"/>
                </a:cxn>
                <a:cxn ang="0">
                  <a:pos x="118" y="33"/>
                </a:cxn>
                <a:cxn ang="0">
                  <a:pos x="144" y="113"/>
                </a:cxn>
                <a:cxn ang="0">
                  <a:pos x="132" y="122"/>
                </a:cxn>
                <a:cxn ang="0">
                  <a:pos x="115" y="105"/>
                </a:cxn>
                <a:cxn ang="0">
                  <a:pos x="96" y="76"/>
                </a:cxn>
                <a:cxn ang="0">
                  <a:pos x="81" y="67"/>
                </a:cxn>
                <a:cxn ang="0">
                  <a:pos x="70" y="48"/>
                </a:cxn>
                <a:cxn ang="0">
                  <a:pos x="59" y="43"/>
                </a:cxn>
                <a:cxn ang="0">
                  <a:pos x="29" y="62"/>
                </a:cxn>
                <a:cxn ang="0">
                  <a:pos x="29" y="81"/>
                </a:cxn>
                <a:cxn ang="0">
                  <a:pos x="48" y="96"/>
                </a:cxn>
                <a:cxn ang="0">
                  <a:pos x="99" y="148"/>
                </a:cxn>
                <a:cxn ang="0">
                  <a:pos x="82" y="163"/>
                </a:cxn>
                <a:cxn ang="0">
                  <a:pos x="18" y="138"/>
                </a:cxn>
                <a:cxn ang="0">
                  <a:pos x="7" y="148"/>
                </a:cxn>
                <a:cxn ang="0">
                  <a:pos x="0" y="167"/>
                </a:cxn>
                <a:cxn ang="0">
                  <a:pos x="4" y="186"/>
                </a:cxn>
                <a:cxn ang="0">
                  <a:pos x="26" y="196"/>
                </a:cxn>
                <a:cxn ang="0">
                  <a:pos x="85" y="210"/>
                </a:cxn>
                <a:cxn ang="0">
                  <a:pos x="89" y="204"/>
                </a:cxn>
                <a:cxn ang="0">
                  <a:pos x="15" y="176"/>
                </a:cxn>
                <a:cxn ang="0">
                  <a:pos x="15" y="167"/>
                </a:cxn>
                <a:cxn ang="0">
                  <a:pos x="22" y="152"/>
                </a:cxn>
                <a:cxn ang="0">
                  <a:pos x="33" y="152"/>
                </a:cxn>
                <a:cxn ang="0">
                  <a:pos x="85" y="176"/>
                </a:cxn>
                <a:cxn ang="0">
                  <a:pos x="115" y="148"/>
                </a:cxn>
                <a:cxn ang="0">
                  <a:pos x="88" y="124"/>
                </a:cxn>
                <a:cxn ang="0">
                  <a:pos x="85" y="115"/>
                </a:cxn>
                <a:cxn ang="0">
                  <a:pos x="40" y="76"/>
                </a:cxn>
                <a:cxn ang="0">
                  <a:pos x="44" y="67"/>
                </a:cxn>
                <a:cxn ang="0">
                  <a:pos x="63" y="58"/>
                </a:cxn>
                <a:cxn ang="0">
                  <a:pos x="99" y="100"/>
                </a:cxn>
                <a:cxn ang="0">
                  <a:pos x="103" y="110"/>
                </a:cxn>
                <a:cxn ang="0">
                  <a:pos x="133" y="134"/>
                </a:cxn>
                <a:cxn ang="0">
                  <a:pos x="155" y="119"/>
                </a:cxn>
                <a:cxn ang="0">
                  <a:pos x="144" y="76"/>
                </a:cxn>
                <a:cxn ang="0">
                  <a:pos x="151" y="67"/>
                </a:cxn>
                <a:cxn ang="0">
                  <a:pos x="137" y="64"/>
                </a:cxn>
                <a:cxn ang="0">
                  <a:pos x="129" y="24"/>
                </a:cxn>
                <a:cxn ang="0">
                  <a:pos x="151" y="13"/>
                </a:cxn>
                <a:cxn ang="0">
                  <a:pos x="166" y="62"/>
                </a:cxn>
                <a:cxn ang="0">
                  <a:pos x="173" y="110"/>
                </a:cxn>
                <a:cxn ang="0">
                  <a:pos x="204" y="106"/>
                </a:cxn>
                <a:cxn ang="0">
                  <a:pos x="204" y="106"/>
                </a:cxn>
                <a:cxn ang="0">
                  <a:pos x="204" y="106"/>
                </a:cxn>
              </a:cxnLst>
              <a:rect l="0" t="0" r="r" b="b"/>
              <a:pathLst>
                <a:path w="204" h="210">
                  <a:moveTo>
                    <a:pt x="204" y="106"/>
                  </a:moveTo>
                  <a:lnTo>
                    <a:pt x="182" y="97"/>
                  </a:lnTo>
                  <a:lnTo>
                    <a:pt x="162" y="13"/>
                  </a:lnTo>
                  <a:lnTo>
                    <a:pt x="155" y="0"/>
                  </a:lnTo>
                  <a:lnTo>
                    <a:pt x="129" y="9"/>
                  </a:lnTo>
                  <a:lnTo>
                    <a:pt x="118" y="19"/>
                  </a:lnTo>
                  <a:lnTo>
                    <a:pt x="118" y="33"/>
                  </a:lnTo>
                  <a:lnTo>
                    <a:pt x="144" y="113"/>
                  </a:lnTo>
                  <a:lnTo>
                    <a:pt x="132" y="122"/>
                  </a:lnTo>
                  <a:lnTo>
                    <a:pt x="115" y="105"/>
                  </a:lnTo>
                  <a:lnTo>
                    <a:pt x="96" y="76"/>
                  </a:lnTo>
                  <a:lnTo>
                    <a:pt x="81" y="67"/>
                  </a:lnTo>
                  <a:lnTo>
                    <a:pt x="70" y="48"/>
                  </a:lnTo>
                  <a:lnTo>
                    <a:pt x="59" y="43"/>
                  </a:lnTo>
                  <a:lnTo>
                    <a:pt x="29" y="62"/>
                  </a:lnTo>
                  <a:lnTo>
                    <a:pt x="29" y="81"/>
                  </a:lnTo>
                  <a:lnTo>
                    <a:pt x="48" y="96"/>
                  </a:lnTo>
                  <a:lnTo>
                    <a:pt x="99" y="148"/>
                  </a:lnTo>
                  <a:lnTo>
                    <a:pt x="82" y="163"/>
                  </a:lnTo>
                  <a:lnTo>
                    <a:pt x="18" y="138"/>
                  </a:lnTo>
                  <a:lnTo>
                    <a:pt x="7" y="148"/>
                  </a:lnTo>
                  <a:lnTo>
                    <a:pt x="0" y="167"/>
                  </a:lnTo>
                  <a:lnTo>
                    <a:pt x="4" y="186"/>
                  </a:lnTo>
                  <a:lnTo>
                    <a:pt x="26" y="196"/>
                  </a:lnTo>
                  <a:lnTo>
                    <a:pt x="85" y="210"/>
                  </a:lnTo>
                  <a:lnTo>
                    <a:pt x="89" y="204"/>
                  </a:lnTo>
                  <a:lnTo>
                    <a:pt x="15" y="176"/>
                  </a:lnTo>
                  <a:lnTo>
                    <a:pt x="15" y="167"/>
                  </a:lnTo>
                  <a:lnTo>
                    <a:pt x="22" y="152"/>
                  </a:lnTo>
                  <a:lnTo>
                    <a:pt x="33" y="152"/>
                  </a:lnTo>
                  <a:lnTo>
                    <a:pt x="85" y="176"/>
                  </a:lnTo>
                  <a:lnTo>
                    <a:pt x="115" y="148"/>
                  </a:lnTo>
                  <a:lnTo>
                    <a:pt x="88" y="124"/>
                  </a:lnTo>
                  <a:lnTo>
                    <a:pt x="85" y="115"/>
                  </a:lnTo>
                  <a:lnTo>
                    <a:pt x="40" y="76"/>
                  </a:lnTo>
                  <a:lnTo>
                    <a:pt x="44" y="67"/>
                  </a:lnTo>
                  <a:lnTo>
                    <a:pt x="63" y="58"/>
                  </a:lnTo>
                  <a:lnTo>
                    <a:pt x="99" y="100"/>
                  </a:lnTo>
                  <a:lnTo>
                    <a:pt x="103" y="110"/>
                  </a:lnTo>
                  <a:lnTo>
                    <a:pt x="133" y="134"/>
                  </a:lnTo>
                  <a:lnTo>
                    <a:pt x="155" y="119"/>
                  </a:lnTo>
                  <a:lnTo>
                    <a:pt x="144" y="76"/>
                  </a:lnTo>
                  <a:lnTo>
                    <a:pt x="151" y="67"/>
                  </a:lnTo>
                  <a:lnTo>
                    <a:pt x="137" y="64"/>
                  </a:lnTo>
                  <a:lnTo>
                    <a:pt x="129" y="24"/>
                  </a:lnTo>
                  <a:lnTo>
                    <a:pt x="151" y="13"/>
                  </a:lnTo>
                  <a:lnTo>
                    <a:pt x="166" y="62"/>
                  </a:lnTo>
                  <a:lnTo>
                    <a:pt x="173" y="110"/>
                  </a:lnTo>
                  <a:lnTo>
                    <a:pt x="204" y="106"/>
                  </a:lnTo>
                  <a:lnTo>
                    <a:pt x="204" y="106"/>
                  </a:lnTo>
                  <a:lnTo>
                    <a:pt x="204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99" name="Freeform 39"/>
            <p:cNvSpPr>
              <a:spLocks/>
            </p:cNvSpPr>
            <p:nvPr/>
          </p:nvSpPr>
          <p:spPr bwMode="auto">
            <a:xfrm>
              <a:off x="4851" y="3838"/>
              <a:ext cx="85" cy="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1" y="29"/>
                </a:cxn>
                <a:cxn ang="0">
                  <a:pos x="22" y="38"/>
                </a:cxn>
                <a:cxn ang="0">
                  <a:pos x="0" y="48"/>
                </a:cxn>
                <a:cxn ang="0">
                  <a:pos x="14" y="52"/>
                </a:cxn>
                <a:cxn ang="0">
                  <a:pos x="48" y="33"/>
                </a:cxn>
                <a:cxn ang="0">
                  <a:pos x="66" y="19"/>
                </a:cxn>
                <a:cxn ang="0">
                  <a:pos x="66" y="29"/>
                </a:cxn>
                <a:cxn ang="0">
                  <a:pos x="22" y="57"/>
                </a:cxn>
                <a:cxn ang="0">
                  <a:pos x="33" y="62"/>
                </a:cxn>
                <a:cxn ang="0">
                  <a:pos x="55" y="48"/>
                </a:cxn>
                <a:cxn ang="0">
                  <a:pos x="73" y="38"/>
                </a:cxn>
                <a:cxn ang="0">
                  <a:pos x="85" y="2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85" h="62">
                  <a:moveTo>
                    <a:pt x="66" y="0"/>
                  </a:moveTo>
                  <a:lnTo>
                    <a:pt x="41" y="29"/>
                  </a:lnTo>
                  <a:lnTo>
                    <a:pt x="22" y="38"/>
                  </a:lnTo>
                  <a:lnTo>
                    <a:pt x="0" y="48"/>
                  </a:lnTo>
                  <a:lnTo>
                    <a:pt x="14" y="52"/>
                  </a:lnTo>
                  <a:lnTo>
                    <a:pt x="48" y="33"/>
                  </a:lnTo>
                  <a:lnTo>
                    <a:pt x="66" y="19"/>
                  </a:lnTo>
                  <a:lnTo>
                    <a:pt x="66" y="29"/>
                  </a:lnTo>
                  <a:lnTo>
                    <a:pt x="22" y="57"/>
                  </a:lnTo>
                  <a:lnTo>
                    <a:pt x="33" y="62"/>
                  </a:lnTo>
                  <a:lnTo>
                    <a:pt x="55" y="48"/>
                  </a:lnTo>
                  <a:lnTo>
                    <a:pt x="73" y="38"/>
                  </a:lnTo>
                  <a:lnTo>
                    <a:pt x="85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0" name="Freeform 40"/>
            <p:cNvSpPr>
              <a:spLocks/>
            </p:cNvSpPr>
            <p:nvPr/>
          </p:nvSpPr>
          <p:spPr bwMode="auto">
            <a:xfrm>
              <a:off x="4929" y="3934"/>
              <a:ext cx="233" cy="121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210" y="10"/>
                </a:cxn>
                <a:cxn ang="0">
                  <a:pos x="185" y="10"/>
                </a:cxn>
                <a:cxn ang="0">
                  <a:pos x="166" y="19"/>
                </a:cxn>
                <a:cxn ang="0">
                  <a:pos x="155" y="29"/>
                </a:cxn>
                <a:cxn ang="0">
                  <a:pos x="110" y="24"/>
                </a:cxn>
                <a:cxn ang="0">
                  <a:pos x="70" y="34"/>
                </a:cxn>
                <a:cxn ang="0">
                  <a:pos x="37" y="38"/>
                </a:cxn>
                <a:cxn ang="0">
                  <a:pos x="12" y="48"/>
                </a:cxn>
                <a:cxn ang="0">
                  <a:pos x="0" y="57"/>
                </a:cxn>
                <a:cxn ang="0">
                  <a:pos x="46" y="42"/>
                </a:cxn>
                <a:cxn ang="0">
                  <a:pos x="110" y="32"/>
                </a:cxn>
                <a:cxn ang="0">
                  <a:pos x="155" y="38"/>
                </a:cxn>
                <a:cxn ang="0">
                  <a:pos x="133" y="62"/>
                </a:cxn>
                <a:cxn ang="0">
                  <a:pos x="107" y="82"/>
                </a:cxn>
                <a:cxn ang="0">
                  <a:pos x="107" y="101"/>
                </a:cxn>
                <a:cxn ang="0">
                  <a:pos x="121" y="114"/>
                </a:cxn>
                <a:cxn ang="0">
                  <a:pos x="140" y="120"/>
                </a:cxn>
                <a:cxn ang="0">
                  <a:pos x="144" y="105"/>
                </a:cxn>
                <a:cxn ang="0">
                  <a:pos x="125" y="110"/>
                </a:cxn>
                <a:cxn ang="0">
                  <a:pos x="118" y="96"/>
                </a:cxn>
                <a:cxn ang="0">
                  <a:pos x="121" y="86"/>
                </a:cxn>
                <a:cxn ang="0">
                  <a:pos x="140" y="72"/>
                </a:cxn>
                <a:cxn ang="0">
                  <a:pos x="155" y="57"/>
                </a:cxn>
                <a:cxn ang="0">
                  <a:pos x="166" y="38"/>
                </a:cxn>
                <a:cxn ang="0">
                  <a:pos x="177" y="29"/>
                </a:cxn>
                <a:cxn ang="0">
                  <a:pos x="196" y="19"/>
                </a:cxn>
                <a:cxn ang="0">
                  <a:pos x="214" y="14"/>
                </a:cxn>
                <a:cxn ang="0">
                  <a:pos x="225" y="10"/>
                </a:cxn>
                <a:cxn ang="0">
                  <a:pos x="233" y="0"/>
                </a:cxn>
                <a:cxn ang="0">
                  <a:pos x="233" y="0"/>
                </a:cxn>
                <a:cxn ang="0">
                  <a:pos x="233" y="0"/>
                </a:cxn>
              </a:cxnLst>
              <a:rect l="0" t="0" r="r" b="b"/>
              <a:pathLst>
                <a:path w="233" h="120">
                  <a:moveTo>
                    <a:pt x="233" y="0"/>
                  </a:moveTo>
                  <a:lnTo>
                    <a:pt x="210" y="10"/>
                  </a:lnTo>
                  <a:lnTo>
                    <a:pt x="185" y="10"/>
                  </a:lnTo>
                  <a:lnTo>
                    <a:pt x="166" y="19"/>
                  </a:lnTo>
                  <a:lnTo>
                    <a:pt x="155" y="29"/>
                  </a:lnTo>
                  <a:lnTo>
                    <a:pt x="110" y="24"/>
                  </a:lnTo>
                  <a:lnTo>
                    <a:pt x="70" y="34"/>
                  </a:lnTo>
                  <a:lnTo>
                    <a:pt x="37" y="38"/>
                  </a:lnTo>
                  <a:lnTo>
                    <a:pt x="12" y="48"/>
                  </a:lnTo>
                  <a:lnTo>
                    <a:pt x="0" y="57"/>
                  </a:lnTo>
                  <a:lnTo>
                    <a:pt x="46" y="42"/>
                  </a:lnTo>
                  <a:lnTo>
                    <a:pt x="110" y="32"/>
                  </a:lnTo>
                  <a:lnTo>
                    <a:pt x="155" y="38"/>
                  </a:lnTo>
                  <a:lnTo>
                    <a:pt x="133" y="62"/>
                  </a:lnTo>
                  <a:lnTo>
                    <a:pt x="107" y="82"/>
                  </a:lnTo>
                  <a:lnTo>
                    <a:pt x="107" y="101"/>
                  </a:lnTo>
                  <a:lnTo>
                    <a:pt x="121" y="114"/>
                  </a:lnTo>
                  <a:lnTo>
                    <a:pt x="140" y="120"/>
                  </a:lnTo>
                  <a:lnTo>
                    <a:pt x="144" y="105"/>
                  </a:lnTo>
                  <a:lnTo>
                    <a:pt x="125" y="110"/>
                  </a:lnTo>
                  <a:lnTo>
                    <a:pt x="118" y="96"/>
                  </a:lnTo>
                  <a:lnTo>
                    <a:pt x="121" y="86"/>
                  </a:lnTo>
                  <a:lnTo>
                    <a:pt x="140" y="72"/>
                  </a:lnTo>
                  <a:lnTo>
                    <a:pt x="155" y="57"/>
                  </a:lnTo>
                  <a:lnTo>
                    <a:pt x="166" y="38"/>
                  </a:lnTo>
                  <a:lnTo>
                    <a:pt x="177" y="29"/>
                  </a:lnTo>
                  <a:lnTo>
                    <a:pt x="196" y="19"/>
                  </a:lnTo>
                  <a:lnTo>
                    <a:pt x="214" y="14"/>
                  </a:lnTo>
                  <a:lnTo>
                    <a:pt x="225" y="1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1" name="Freeform 41"/>
            <p:cNvSpPr>
              <a:spLocks/>
            </p:cNvSpPr>
            <p:nvPr/>
          </p:nvSpPr>
          <p:spPr bwMode="auto">
            <a:xfrm>
              <a:off x="5017" y="3972"/>
              <a:ext cx="145" cy="191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45" y="58"/>
                </a:cxn>
                <a:cxn ang="0">
                  <a:pos x="45" y="72"/>
                </a:cxn>
                <a:cxn ang="0">
                  <a:pos x="56" y="86"/>
                </a:cxn>
                <a:cxn ang="0">
                  <a:pos x="27" y="120"/>
                </a:cxn>
                <a:cxn ang="0">
                  <a:pos x="0" y="191"/>
                </a:cxn>
                <a:cxn ang="0">
                  <a:pos x="15" y="191"/>
                </a:cxn>
                <a:cxn ang="0">
                  <a:pos x="26" y="182"/>
                </a:cxn>
                <a:cxn ang="0">
                  <a:pos x="74" y="153"/>
                </a:cxn>
                <a:cxn ang="0">
                  <a:pos x="111" y="115"/>
                </a:cxn>
                <a:cxn ang="0">
                  <a:pos x="104" y="111"/>
                </a:cxn>
                <a:cxn ang="0">
                  <a:pos x="67" y="143"/>
                </a:cxn>
                <a:cxn ang="0">
                  <a:pos x="63" y="129"/>
                </a:cxn>
                <a:cxn ang="0">
                  <a:pos x="93" y="101"/>
                </a:cxn>
                <a:cxn ang="0">
                  <a:pos x="60" y="129"/>
                </a:cxn>
                <a:cxn ang="0">
                  <a:pos x="52" y="121"/>
                </a:cxn>
                <a:cxn ang="0">
                  <a:pos x="71" y="96"/>
                </a:cxn>
                <a:cxn ang="0">
                  <a:pos x="45" y="123"/>
                </a:cxn>
                <a:cxn ang="0">
                  <a:pos x="56" y="129"/>
                </a:cxn>
                <a:cxn ang="0">
                  <a:pos x="63" y="149"/>
                </a:cxn>
                <a:cxn ang="0">
                  <a:pos x="41" y="161"/>
                </a:cxn>
                <a:cxn ang="0">
                  <a:pos x="49" y="150"/>
                </a:cxn>
                <a:cxn ang="0">
                  <a:pos x="39" y="141"/>
                </a:cxn>
                <a:cxn ang="0">
                  <a:pos x="11" y="175"/>
                </a:cxn>
                <a:cxn ang="0">
                  <a:pos x="30" y="124"/>
                </a:cxn>
                <a:cxn ang="0">
                  <a:pos x="63" y="86"/>
                </a:cxn>
                <a:cxn ang="0">
                  <a:pos x="78" y="86"/>
                </a:cxn>
                <a:cxn ang="0">
                  <a:pos x="89" y="86"/>
                </a:cxn>
                <a:cxn ang="0">
                  <a:pos x="129" y="63"/>
                </a:cxn>
                <a:cxn ang="0">
                  <a:pos x="145" y="48"/>
                </a:cxn>
                <a:cxn ang="0">
                  <a:pos x="94" y="79"/>
                </a:cxn>
                <a:cxn ang="0">
                  <a:pos x="78" y="79"/>
                </a:cxn>
                <a:cxn ang="0">
                  <a:pos x="60" y="67"/>
                </a:cxn>
                <a:cxn ang="0">
                  <a:pos x="60" y="53"/>
                </a:cxn>
                <a:cxn ang="0">
                  <a:pos x="85" y="34"/>
                </a:cxn>
                <a:cxn ang="0">
                  <a:pos x="100" y="25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0"/>
                </a:cxn>
              </a:cxnLst>
              <a:rect l="0" t="0" r="r" b="b"/>
              <a:pathLst>
                <a:path w="145" h="191">
                  <a:moveTo>
                    <a:pt x="122" y="0"/>
                  </a:moveTo>
                  <a:lnTo>
                    <a:pt x="45" y="58"/>
                  </a:lnTo>
                  <a:lnTo>
                    <a:pt x="45" y="72"/>
                  </a:lnTo>
                  <a:lnTo>
                    <a:pt x="56" y="86"/>
                  </a:lnTo>
                  <a:lnTo>
                    <a:pt x="27" y="12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26" y="182"/>
                  </a:lnTo>
                  <a:lnTo>
                    <a:pt x="74" y="153"/>
                  </a:lnTo>
                  <a:lnTo>
                    <a:pt x="111" y="115"/>
                  </a:lnTo>
                  <a:lnTo>
                    <a:pt x="104" y="111"/>
                  </a:lnTo>
                  <a:lnTo>
                    <a:pt x="67" y="143"/>
                  </a:lnTo>
                  <a:lnTo>
                    <a:pt x="63" y="129"/>
                  </a:lnTo>
                  <a:lnTo>
                    <a:pt x="93" y="101"/>
                  </a:lnTo>
                  <a:lnTo>
                    <a:pt x="60" y="129"/>
                  </a:lnTo>
                  <a:lnTo>
                    <a:pt x="52" y="121"/>
                  </a:lnTo>
                  <a:lnTo>
                    <a:pt x="71" y="96"/>
                  </a:lnTo>
                  <a:lnTo>
                    <a:pt x="45" y="123"/>
                  </a:lnTo>
                  <a:lnTo>
                    <a:pt x="56" y="129"/>
                  </a:lnTo>
                  <a:lnTo>
                    <a:pt x="63" y="149"/>
                  </a:lnTo>
                  <a:lnTo>
                    <a:pt x="41" y="161"/>
                  </a:lnTo>
                  <a:lnTo>
                    <a:pt x="49" y="150"/>
                  </a:lnTo>
                  <a:lnTo>
                    <a:pt x="39" y="141"/>
                  </a:lnTo>
                  <a:lnTo>
                    <a:pt x="11" y="175"/>
                  </a:lnTo>
                  <a:lnTo>
                    <a:pt x="30" y="124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89" y="86"/>
                  </a:lnTo>
                  <a:lnTo>
                    <a:pt x="129" y="63"/>
                  </a:lnTo>
                  <a:lnTo>
                    <a:pt x="145" y="48"/>
                  </a:lnTo>
                  <a:lnTo>
                    <a:pt x="94" y="79"/>
                  </a:lnTo>
                  <a:lnTo>
                    <a:pt x="78" y="79"/>
                  </a:lnTo>
                  <a:lnTo>
                    <a:pt x="60" y="67"/>
                  </a:lnTo>
                  <a:lnTo>
                    <a:pt x="60" y="53"/>
                  </a:lnTo>
                  <a:lnTo>
                    <a:pt x="85" y="34"/>
                  </a:lnTo>
                  <a:lnTo>
                    <a:pt x="100" y="2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2" name="Freeform 42"/>
            <p:cNvSpPr>
              <a:spLocks/>
            </p:cNvSpPr>
            <p:nvPr/>
          </p:nvSpPr>
          <p:spPr bwMode="auto">
            <a:xfrm>
              <a:off x="4803" y="3957"/>
              <a:ext cx="604" cy="345"/>
            </a:xfrm>
            <a:custGeom>
              <a:avLst/>
              <a:gdLst/>
              <a:ahLst/>
              <a:cxnLst>
                <a:cxn ang="0">
                  <a:pos x="300" y="115"/>
                </a:cxn>
                <a:cxn ang="0">
                  <a:pos x="326" y="134"/>
                </a:cxn>
                <a:cxn ang="0">
                  <a:pos x="344" y="153"/>
                </a:cxn>
                <a:cxn ang="0">
                  <a:pos x="304" y="163"/>
                </a:cxn>
                <a:cxn ang="0">
                  <a:pos x="296" y="186"/>
                </a:cxn>
                <a:cxn ang="0">
                  <a:pos x="382" y="172"/>
                </a:cxn>
                <a:cxn ang="0">
                  <a:pos x="356" y="248"/>
                </a:cxn>
                <a:cxn ang="0">
                  <a:pos x="256" y="234"/>
                </a:cxn>
                <a:cxn ang="0">
                  <a:pos x="119" y="186"/>
                </a:cxn>
                <a:cxn ang="0">
                  <a:pos x="26" y="182"/>
                </a:cxn>
                <a:cxn ang="0">
                  <a:pos x="171" y="205"/>
                </a:cxn>
                <a:cxn ang="0">
                  <a:pos x="300" y="248"/>
                </a:cxn>
                <a:cxn ang="0">
                  <a:pos x="363" y="277"/>
                </a:cxn>
                <a:cxn ang="0">
                  <a:pos x="122" y="205"/>
                </a:cxn>
                <a:cxn ang="0">
                  <a:pos x="367" y="286"/>
                </a:cxn>
                <a:cxn ang="0">
                  <a:pos x="308" y="291"/>
                </a:cxn>
                <a:cxn ang="0">
                  <a:pos x="111" y="219"/>
                </a:cxn>
                <a:cxn ang="0">
                  <a:pos x="308" y="300"/>
                </a:cxn>
                <a:cxn ang="0">
                  <a:pos x="389" y="324"/>
                </a:cxn>
                <a:cxn ang="0">
                  <a:pos x="219" y="286"/>
                </a:cxn>
                <a:cxn ang="0">
                  <a:pos x="71" y="219"/>
                </a:cxn>
                <a:cxn ang="0">
                  <a:pos x="0" y="229"/>
                </a:cxn>
                <a:cxn ang="0">
                  <a:pos x="111" y="253"/>
                </a:cxn>
                <a:cxn ang="0">
                  <a:pos x="374" y="344"/>
                </a:cxn>
                <a:cxn ang="0">
                  <a:pos x="464" y="177"/>
                </a:cxn>
                <a:cxn ang="0">
                  <a:pos x="533" y="157"/>
                </a:cxn>
                <a:cxn ang="0">
                  <a:pos x="593" y="138"/>
                </a:cxn>
                <a:cxn ang="0">
                  <a:pos x="593" y="110"/>
                </a:cxn>
                <a:cxn ang="0">
                  <a:pos x="567" y="81"/>
                </a:cxn>
                <a:cxn ang="0">
                  <a:pos x="549" y="67"/>
                </a:cxn>
                <a:cxn ang="0">
                  <a:pos x="573" y="28"/>
                </a:cxn>
                <a:cxn ang="0">
                  <a:pos x="560" y="0"/>
                </a:cxn>
                <a:cxn ang="0">
                  <a:pos x="549" y="38"/>
                </a:cxn>
                <a:cxn ang="0">
                  <a:pos x="530" y="62"/>
                </a:cxn>
                <a:cxn ang="0">
                  <a:pos x="485" y="86"/>
                </a:cxn>
                <a:cxn ang="0">
                  <a:pos x="475" y="52"/>
                </a:cxn>
                <a:cxn ang="0">
                  <a:pos x="467" y="95"/>
                </a:cxn>
                <a:cxn ang="0">
                  <a:pos x="443" y="134"/>
                </a:cxn>
                <a:cxn ang="0">
                  <a:pos x="417" y="137"/>
                </a:cxn>
                <a:cxn ang="0">
                  <a:pos x="400" y="125"/>
                </a:cxn>
                <a:cxn ang="0">
                  <a:pos x="386" y="115"/>
                </a:cxn>
                <a:cxn ang="0">
                  <a:pos x="371" y="105"/>
                </a:cxn>
                <a:cxn ang="0">
                  <a:pos x="326" y="110"/>
                </a:cxn>
                <a:cxn ang="0">
                  <a:pos x="351" y="67"/>
                </a:cxn>
                <a:cxn ang="0">
                  <a:pos x="295" y="98"/>
                </a:cxn>
              </a:cxnLst>
              <a:rect l="0" t="0" r="r" b="b"/>
              <a:pathLst>
                <a:path w="604" h="344">
                  <a:moveTo>
                    <a:pt x="295" y="98"/>
                  </a:moveTo>
                  <a:lnTo>
                    <a:pt x="300" y="115"/>
                  </a:lnTo>
                  <a:lnTo>
                    <a:pt x="312" y="125"/>
                  </a:lnTo>
                  <a:lnTo>
                    <a:pt x="326" y="134"/>
                  </a:lnTo>
                  <a:lnTo>
                    <a:pt x="334" y="143"/>
                  </a:lnTo>
                  <a:lnTo>
                    <a:pt x="344" y="153"/>
                  </a:lnTo>
                  <a:lnTo>
                    <a:pt x="352" y="157"/>
                  </a:lnTo>
                  <a:lnTo>
                    <a:pt x="304" y="163"/>
                  </a:lnTo>
                  <a:lnTo>
                    <a:pt x="230" y="205"/>
                  </a:lnTo>
                  <a:lnTo>
                    <a:pt x="296" y="186"/>
                  </a:lnTo>
                  <a:lnTo>
                    <a:pt x="360" y="177"/>
                  </a:lnTo>
                  <a:lnTo>
                    <a:pt x="382" y="172"/>
                  </a:lnTo>
                  <a:lnTo>
                    <a:pt x="397" y="167"/>
                  </a:lnTo>
                  <a:lnTo>
                    <a:pt x="356" y="248"/>
                  </a:lnTo>
                  <a:lnTo>
                    <a:pt x="304" y="248"/>
                  </a:lnTo>
                  <a:lnTo>
                    <a:pt x="256" y="234"/>
                  </a:lnTo>
                  <a:lnTo>
                    <a:pt x="182" y="205"/>
                  </a:lnTo>
                  <a:lnTo>
                    <a:pt x="119" y="186"/>
                  </a:lnTo>
                  <a:lnTo>
                    <a:pt x="67" y="177"/>
                  </a:lnTo>
                  <a:lnTo>
                    <a:pt x="26" y="182"/>
                  </a:lnTo>
                  <a:lnTo>
                    <a:pt x="100" y="186"/>
                  </a:lnTo>
                  <a:lnTo>
                    <a:pt x="171" y="205"/>
                  </a:lnTo>
                  <a:lnTo>
                    <a:pt x="226" y="229"/>
                  </a:lnTo>
                  <a:lnTo>
                    <a:pt x="300" y="248"/>
                  </a:lnTo>
                  <a:lnTo>
                    <a:pt x="349" y="257"/>
                  </a:lnTo>
                  <a:lnTo>
                    <a:pt x="363" y="277"/>
                  </a:lnTo>
                  <a:lnTo>
                    <a:pt x="256" y="253"/>
                  </a:lnTo>
                  <a:lnTo>
                    <a:pt x="122" y="205"/>
                  </a:lnTo>
                  <a:lnTo>
                    <a:pt x="256" y="262"/>
                  </a:lnTo>
                  <a:lnTo>
                    <a:pt x="367" y="286"/>
                  </a:lnTo>
                  <a:lnTo>
                    <a:pt x="374" y="296"/>
                  </a:lnTo>
                  <a:lnTo>
                    <a:pt x="308" y="291"/>
                  </a:lnTo>
                  <a:lnTo>
                    <a:pt x="215" y="262"/>
                  </a:lnTo>
                  <a:lnTo>
                    <a:pt x="111" y="219"/>
                  </a:lnTo>
                  <a:lnTo>
                    <a:pt x="241" y="277"/>
                  </a:lnTo>
                  <a:lnTo>
                    <a:pt x="308" y="300"/>
                  </a:lnTo>
                  <a:lnTo>
                    <a:pt x="386" y="305"/>
                  </a:lnTo>
                  <a:lnTo>
                    <a:pt x="389" y="324"/>
                  </a:lnTo>
                  <a:lnTo>
                    <a:pt x="315" y="320"/>
                  </a:lnTo>
                  <a:lnTo>
                    <a:pt x="219" y="286"/>
                  </a:lnTo>
                  <a:lnTo>
                    <a:pt x="138" y="248"/>
                  </a:lnTo>
                  <a:lnTo>
                    <a:pt x="71" y="219"/>
                  </a:lnTo>
                  <a:lnTo>
                    <a:pt x="30" y="215"/>
                  </a:lnTo>
                  <a:lnTo>
                    <a:pt x="0" y="229"/>
                  </a:lnTo>
                  <a:lnTo>
                    <a:pt x="52" y="239"/>
                  </a:lnTo>
                  <a:lnTo>
                    <a:pt x="111" y="253"/>
                  </a:lnTo>
                  <a:lnTo>
                    <a:pt x="245" y="310"/>
                  </a:lnTo>
                  <a:lnTo>
                    <a:pt x="374" y="344"/>
                  </a:lnTo>
                  <a:lnTo>
                    <a:pt x="427" y="344"/>
                  </a:lnTo>
                  <a:lnTo>
                    <a:pt x="464" y="177"/>
                  </a:lnTo>
                  <a:lnTo>
                    <a:pt x="519" y="167"/>
                  </a:lnTo>
                  <a:lnTo>
                    <a:pt x="533" y="157"/>
                  </a:lnTo>
                  <a:lnTo>
                    <a:pt x="567" y="143"/>
                  </a:lnTo>
                  <a:lnTo>
                    <a:pt x="593" y="138"/>
                  </a:lnTo>
                  <a:lnTo>
                    <a:pt x="604" y="125"/>
                  </a:lnTo>
                  <a:lnTo>
                    <a:pt x="593" y="110"/>
                  </a:lnTo>
                  <a:lnTo>
                    <a:pt x="571" y="96"/>
                  </a:lnTo>
                  <a:lnTo>
                    <a:pt x="567" y="81"/>
                  </a:lnTo>
                  <a:lnTo>
                    <a:pt x="556" y="72"/>
                  </a:lnTo>
                  <a:lnTo>
                    <a:pt x="549" y="67"/>
                  </a:lnTo>
                  <a:lnTo>
                    <a:pt x="556" y="46"/>
                  </a:lnTo>
                  <a:lnTo>
                    <a:pt x="573" y="28"/>
                  </a:lnTo>
                  <a:lnTo>
                    <a:pt x="575" y="14"/>
                  </a:lnTo>
                  <a:lnTo>
                    <a:pt x="560" y="0"/>
                  </a:lnTo>
                  <a:lnTo>
                    <a:pt x="563" y="24"/>
                  </a:lnTo>
                  <a:lnTo>
                    <a:pt x="549" y="38"/>
                  </a:lnTo>
                  <a:lnTo>
                    <a:pt x="537" y="43"/>
                  </a:lnTo>
                  <a:lnTo>
                    <a:pt x="530" y="62"/>
                  </a:lnTo>
                  <a:lnTo>
                    <a:pt x="512" y="77"/>
                  </a:lnTo>
                  <a:lnTo>
                    <a:pt x="485" y="86"/>
                  </a:lnTo>
                  <a:lnTo>
                    <a:pt x="478" y="90"/>
                  </a:lnTo>
                  <a:lnTo>
                    <a:pt x="475" y="52"/>
                  </a:lnTo>
                  <a:lnTo>
                    <a:pt x="464" y="62"/>
                  </a:lnTo>
                  <a:lnTo>
                    <a:pt x="467" y="95"/>
                  </a:lnTo>
                  <a:lnTo>
                    <a:pt x="454" y="124"/>
                  </a:lnTo>
                  <a:lnTo>
                    <a:pt x="443" y="134"/>
                  </a:lnTo>
                  <a:lnTo>
                    <a:pt x="430" y="137"/>
                  </a:lnTo>
                  <a:lnTo>
                    <a:pt x="417" y="137"/>
                  </a:lnTo>
                  <a:lnTo>
                    <a:pt x="404" y="135"/>
                  </a:lnTo>
                  <a:lnTo>
                    <a:pt x="400" y="125"/>
                  </a:lnTo>
                  <a:lnTo>
                    <a:pt x="385" y="127"/>
                  </a:lnTo>
                  <a:lnTo>
                    <a:pt x="386" y="115"/>
                  </a:lnTo>
                  <a:lnTo>
                    <a:pt x="369" y="116"/>
                  </a:lnTo>
                  <a:lnTo>
                    <a:pt x="371" y="105"/>
                  </a:lnTo>
                  <a:lnTo>
                    <a:pt x="344" y="110"/>
                  </a:lnTo>
                  <a:lnTo>
                    <a:pt x="326" y="110"/>
                  </a:lnTo>
                  <a:lnTo>
                    <a:pt x="323" y="96"/>
                  </a:lnTo>
                  <a:lnTo>
                    <a:pt x="351" y="67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95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3" name="Freeform 43"/>
            <p:cNvSpPr>
              <a:spLocks/>
            </p:cNvSpPr>
            <p:nvPr/>
          </p:nvSpPr>
          <p:spPr bwMode="auto">
            <a:xfrm>
              <a:off x="5132" y="3801"/>
              <a:ext cx="168" cy="177"/>
            </a:xfrm>
            <a:custGeom>
              <a:avLst/>
              <a:gdLst/>
              <a:ahLst/>
              <a:cxnLst>
                <a:cxn ang="0">
                  <a:pos x="7" y="162"/>
                </a:cxn>
                <a:cxn ang="0">
                  <a:pos x="70" y="95"/>
                </a:cxn>
                <a:cxn ang="0">
                  <a:pos x="115" y="57"/>
                </a:cxn>
                <a:cxn ang="0">
                  <a:pos x="111" y="43"/>
                </a:cxn>
                <a:cxn ang="0">
                  <a:pos x="126" y="33"/>
                </a:cxn>
                <a:cxn ang="0">
                  <a:pos x="126" y="19"/>
                </a:cxn>
                <a:cxn ang="0">
                  <a:pos x="152" y="9"/>
                </a:cxn>
                <a:cxn ang="0">
                  <a:pos x="167" y="0"/>
                </a:cxn>
                <a:cxn ang="0">
                  <a:pos x="165" y="12"/>
                </a:cxn>
                <a:cxn ang="0">
                  <a:pos x="139" y="23"/>
                </a:cxn>
                <a:cxn ang="0">
                  <a:pos x="140" y="39"/>
                </a:cxn>
                <a:cxn ang="0">
                  <a:pos x="122" y="48"/>
                </a:cxn>
                <a:cxn ang="0">
                  <a:pos x="126" y="62"/>
                </a:cxn>
                <a:cxn ang="0">
                  <a:pos x="81" y="95"/>
                </a:cxn>
                <a:cxn ang="0">
                  <a:pos x="0" y="176"/>
                </a:cxn>
                <a:cxn ang="0">
                  <a:pos x="7" y="162"/>
                </a:cxn>
                <a:cxn ang="0">
                  <a:pos x="7" y="162"/>
                </a:cxn>
                <a:cxn ang="0">
                  <a:pos x="7" y="162"/>
                </a:cxn>
              </a:cxnLst>
              <a:rect l="0" t="0" r="r" b="b"/>
              <a:pathLst>
                <a:path w="167" h="176">
                  <a:moveTo>
                    <a:pt x="7" y="162"/>
                  </a:moveTo>
                  <a:lnTo>
                    <a:pt x="70" y="95"/>
                  </a:lnTo>
                  <a:lnTo>
                    <a:pt x="115" y="57"/>
                  </a:lnTo>
                  <a:lnTo>
                    <a:pt x="111" y="43"/>
                  </a:lnTo>
                  <a:lnTo>
                    <a:pt x="126" y="33"/>
                  </a:lnTo>
                  <a:lnTo>
                    <a:pt x="126" y="19"/>
                  </a:lnTo>
                  <a:lnTo>
                    <a:pt x="152" y="9"/>
                  </a:lnTo>
                  <a:lnTo>
                    <a:pt x="167" y="0"/>
                  </a:lnTo>
                  <a:lnTo>
                    <a:pt x="165" y="12"/>
                  </a:lnTo>
                  <a:lnTo>
                    <a:pt x="139" y="23"/>
                  </a:lnTo>
                  <a:lnTo>
                    <a:pt x="140" y="39"/>
                  </a:lnTo>
                  <a:lnTo>
                    <a:pt x="122" y="48"/>
                  </a:lnTo>
                  <a:lnTo>
                    <a:pt x="126" y="62"/>
                  </a:lnTo>
                  <a:lnTo>
                    <a:pt x="81" y="95"/>
                  </a:lnTo>
                  <a:lnTo>
                    <a:pt x="0" y="176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4" name="Freeform 44"/>
            <p:cNvSpPr>
              <a:spLocks/>
            </p:cNvSpPr>
            <p:nvPr/>
          </p:nvSpPr>
          <p:spPr bwMode="auto">
            <a:xfrm>
              <a:off x="5162" y="3863"/>
              <a:ext cx="114" cy="108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11" y="0"/>
                </a:cxn>
                <a:cxn ang="0">
                  <a:pos x="113" y="8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09"/>
                </a:cxn>
              </a:cxnLst>
              <a:rect l="0" t="0" r="r" b="b"/>
              <a:pathLst>
                <a:path w="113" h="109">
                  <a:moveTo>
                    <a:pt x="0" y="109"/>
                  </a:moveTo>
                  <a:lnTo>
                    <a:pt x="111" y="0"/>
                  </a:lnTo>
                  <a:lnTo>
                    <a:pt x="113" y="8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5" name="Freeform 45"/>
            <p:cNvSpPr>
              <a:spLocks/>
            </p:cNvSpPr>
            <p:nvPr/>
          </p:nvSpPr>
          <p:spPr bwMode="auto">
            <a:xfrm>
              <a:off x="5184" y="3780"/>
              <a:ext cx="200" cy="197"/>
            </a:xfrm>
            <a:custGeom>
              <a:avLst/>
              <a:gdLst/>
              <a:ahLst/>
              <a:cxnLst>
                <a:cxn ang="0">
                  <a:pos x="1" y="189"/>
                </a:cxn>
                <a:cxn ang="0">
                  <a:pos x="103" y="91"/>
                </a:cxn>
                <a:cxn ang="0">
                  <a:pos x="87" y="81"/>
                </a:cxn>
                <a:cxn ang="0">
                  <a:pos x="93" y="72"/>
                </a:cxn>
                <a:cxn ang="0">
                  <a:pos x="111" y="87"/>
                </a:cxn>
                <a:cxn ang="0">
                  <a:pos x="118" y="96"/>
                </a:cxn>
                <a:cxn ang="0">
                  <a:pos x="122" y="106"/>
                </a:cxn>
                <a:cxn ang="0">
                  <a:pos x="135" y="104"/>
                </a:cxn>
                <a:cxn ang="0">
                  <a:pos x="130" y="87"/>
                </a:cxn>
                <a:cxn ang="0">
                  <a:pos x="118" y="72"/>
                </a:cxn>
                <a:cxn ang="0">
                  <a:pos x="137" y="82"/>
                </a:cxn>
                <a:cxn ang="0">
                  <a:pos x="144" y="96"/>
                </a:cxn>
                <a:cxn ang="0">
                  <a:pos x="158" y="89"/>
                </a:cxn>
                <a:cxn ang="0">
                  <a:pos x="153" y="71"/>
                </a:cxn>
                <a:cxn ang="0">
                  <a:pos x="141" y="60"/>
                </a:cxn>
                <a:cxn ang="0">
                  <a:pos x="137" y="48"/>
                </a:cxn>
                <a:cxn ang="0">
                  <a:pos x="155" y="63"/>
                </a:cxn>
                <a:cxn ang="0">
                  <a:pos x="163" y="77"/>
                </a:cxn>
                <a:cxn ang="0">
                  <a:pos x="189" y="53"/>
                </a:cxn>
                <a:cxn ang="0">
                  <a:pos x="181" y="34"/>
                </a:cxn>
                <a:cxn ang="0">
                  <a:pos x="166" y="14"/>
                </a:cxn>
                <a:cxn ang="0">
                  <a:pos x="149" y="12"/>
                </a:cxn>
                <a:cxn ang="0">
                  <a:pos x="126" y="29"/>
                </a:cxn>
                <a:cxn ang="0">
                  <a:pos x="115" y="25"/>
                </a:cxn>
                <a:cxn ang="0">
                  <a:pos x="142" y="5"/>
                </a:cxn>
                <a:cxn ang="0">
                  <a:pos x="161" y="0"/>
                </a:cxn>
                <a:cxn ang="0">
                  <a:pos x="179" y="6"/>
                </a:cxn>
                <a:cxn ang="0">
                  <a:pos x="200" y="48"/>
                </a:cxn>
                <a:cxn ang="0">
                  <a:pos x="193" y="63"/>
                </a:cxn>
                <a:cxn ang="0">
                  <a:pos x="174" y="81"/>
                </a:cxn>
                <a:cxn ang="0">
                  <a:pos x="170" y="99"/>
                </a:cxn>
                <a:cxn ang="0">
                  <a:pos x="153" y="102"/>
                </a:cxn>
                <a:cxn ang="0">
                  <a:pos x="145" y="113"/>
                </a:cxn>
                <a:cxn ang="0">
                  <a:pos x="120" y="120"/>
                </a:cxn>
                <a:cxn ang="0">
                  <a:pos x="77" y="153"/>
                </a:cxn>
                <a:cxn ang="0">
                  <a:pos x="93" y="158"/>
                </a:cxn>
                <a:cxn ang="0">
                  <a:pos x="118" y="149"/>
                </a:cxn>
                <a:cxn ang="0">
                  <a:pos x="141" y="148"/>
                </a:cxn>
                <a:cxn ang="0">
                  <a:pos x="156" y="155"/>
                </a:cxn>
                <a:cxn ang="0">
                  <a:pos x="180" y="166"/>
                </a:cxn>
                <a:cxn ang="0">
                  <a:pos x="164" y="170"/>
                </a:cxn>
                <a:cxn ang="0">
                  <a:pos x="153" y="161"/>
                </a:cxn>
                <a:cxn ang="0">
                  <a:pos x="133" y="156"/>
                </a:cxn>
                <a:cxn ang="0">
                  <a:pos x="111" y="158"/>
                </a:cxn>
                <a:cxn ang="0">
                  <a:pos x="96" y="161"/>
                </a:cxn>
                <a:cxn ang="0">
                  <a:pos x="66" y="172"/>
                </a:cxn>
                <a:cxn ang="0">
                  <a:pos x="40" y="191"/>
                </a:cxn>
                <a:cxn ang="0">
                  <a:pos x="0" y="196"/>
                </a:cxn>
                <a:cxn ang="0">
                  <a:pos x="30" y="182"/>
                </a:cxn>
                <a:cxn ang="0">
                  <a:pos x="1" y="189"/>
                </a:cxn>
                <a:cxn ang="0">
                  <a:pos x="1" y="189"/>
                </a:cxn>
                <a:cxn ang="0">
                  <a:pos x="1" y="189"/>
                </a:cxn>
              </a:cxnLst>
              <a:rect l="0" t="0" r="r" b="b"/>
              <a:pathLst>
                <a:path w="200" h="196">
                  <a:moveTo>
                    <a:pt x="1" y="189"/>
                  </a:moveTo>
                  <a:lnTo>
                    <a:pt x="103" y="91"/>
                  </a:lnTo>
                  <a:lnTo>
                    <a:pt x="87" y="81"/>
                  </a:lnTo>
                  <a:lnTo>
                    <a:pt x="93" y="72"/>
                  </a:lnTo>
                  <a:lnTo>
                    <a:pt x="111" y="87"/>
                  </a:lnTo>
                  <a:lnTo>
                    <a:pt x="118" y="96"/>
                  </a:lnTo>
                  <a:lnTo>
                    <a:pt x="122" y="106"/>
                  </a:lnTo>
                  <a:lnTo>
                    <a:pt x="135" y="104"/>
                  </a:lnTo>
                  <a:lnTo>
                    <a:pt x="130" y="87"/>
                  </a:lnTo>
                  <a:lnTo>
                    <a:pt x="118" y="72"/>
                  </a:lnTo>
                  <a:lnTo>
                    <a:pt x="137" y="82"/>
                  </a:lnTo>
                  <a:lnTo>
                    <a:pt x="144" y="96"/>
                  </a:lnTo>
                  <a:lnTo>
                    <a:pt x="158" y="89"/>
                  </a:lnTo>
                  <a:lnTo>
                    <a:pt x="153" y="71"/>
                  </a:lnTo>
                  <a:lnTo>
                    <a:pt x="141" y="60"/>
                  </a:lnTo>
                  <a:lnTo>
                    <a:pt x="137" y="48"/>
                  </a:lnTo>
                  <a:lnTo>
                    <a:pt x="155" y="63"/>
                  </a:lnTo>
                  <a:lnTo>
                    <a:pt x="163" y="77"/>
                  </a:lnTo>
                  <a:lnTo>
                    <a:pt x="189" y="53"/>
                  </a:lnTo>
                  <a:lnTo>
                    <a:pt x="181" y="34"/>
                  </a:lnTo>
                  <a:lnTo>
                    <a:pt x="166" y="14"/>
                  </a:lnTo>
                  <a:lnTo>
                    <a:pt x="149" y="12"/>
                  </a:lnTo>
                  <a:lnTo>
                    <a:pt x="126" y="29"/>
                  </a:lnTo>
                  <a:lnTo>
                    <a:pt x="115" y="25"/>
                  </a:lnTo>
                  <a:lnTo>
                    <a:pt x="142" y="5"/>
                  </a:lnTo>
                  <a:lnTo>
                    <a:pt x="161" y="0"/>
                  </a:lnTo>
                  <a:lnTo>
                    <a:pt x="179" y="6"/>
                  </a:lnTo>
                  <a:lnTo>
                    <a:pt x="200" y="48"/>
                  </a:lnTo>
                  <a:lnTo>
                    <a:pt x="193" y="63"/>
                  </a:lnTo>
                  <a:lnTo>
                    <a:pt x="174" y="81"/>
                  </a:lnTo>
                  <a:lnTo>
                    <a:pt x="170" y="99"/>
                  </a:lnTo>
                  <a:lnTo>
                    <a:pt x="153" y="102"/>
                  </a:lnTo>
                  <a:lnTo>
                    <a:pt x="145" y="113"/>
                  </a:lnTo>
                  <a:lnTo>
                    <a:pt x="120" y="120"/>
                  </a:lnTo>
                  <a:lnTo>
                    <a:pt x="77" y="153"/>
                  </a:lnTo>
                  <a:lnTo>
                    <a:pt x="93" y="158"/>
                  </a:lnTo>
                  <a:lnTo>
                    <a:pt x="118" y="149"/>
                  </a:lnTo>
                  <a:lnTo>
                    <a:pt x="141" y="148"/>
                  </a:lnTo>
                  <a:lnTo>
                    <a:pt x="156" y="155"/>
                  </a:lnTo>
                  <a:lnTo>
                    <a:pt x="180" y="166"/>
                  </a:lnTo>
                  <a:lnTo>
                    <a:pt x="164" y="170"/>
                  </a:lnTo>
                  <a:lnTo>
                    <a:pt x="153" y="161"/>
                  </a:lnTo>
                  <a:lnTo>
                    <a:pt x="133" y="156"/>
                  </a:lnTo>
                  <a:lnTo>
                    <a:pt x="111" y="158"/>
                  </a:lnTo>
                  <a:lnTo>
                    <a:pt x="96" y="161"/>
                  </a:lnTo>
                  <a:lnTo>
                    <a:pt x="66" y="172"/>
                  </a:lnTo>
                  <a:lnTo>
                    <a:pt x="40" y="191"/>
                  </a:lnTo>
                  <a:lnTo>
                    <a:pt x="0" y="196"/>
                  </a:lnTo>
                  <a:lnTo>
                    <a:pt x="30" y="182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1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6" name="Freeform 46"/>
            <p:cNvSpPr>
              <a:spLocks/>
            </p:cNvSpPr>
            <p:nvPr/>
          </p:nvSpPr>
          <p:spPr bwMode="auto">
            <a:xfrm>
              <a:off x="4773" y="3948"/>
              <a:ext cx="148" cy="196"/>
            </a:xfrm>
            <a:custGeom>
              <a:avLst/>
              <a:gdLst/>
              <a:ahLst/>
              <a:cxnLst>
                <a:cxn ang="0">
                  <a:pos x="148" y="48"/>
                </a:cxn>
                <a:cxn ang="0">
                  <a:pos x="89" y="91"/>
                </a:cxn>
                <a:cxn ang="0">
                  <a:pos x="44" y="139"/>
                </a:cxn>
                <a:cxn ang="0">
                  <a:pos x="0" y="196"/>
                </a:cxn>
                <a:cxn ang="0">
                  <a:pos x="63" y="106"/>
                </a:cxn>
                <a:cxn ang="0">
                  <a:pos x="66" y="82"/>
                </a:cxn>
                <a:cxn ang="0">
                  <a:pos x="73" y="91"/>
                </a:cxn>
                <a:cxn ang="0">
                  <a:pos x="73" y="62"/>
                </a:cxn>
                <a:cxn ang="0">
                  <a:pos x="92" y="77"/>
                </a:cxn>
                <a:cxn ang="0">
                  <a:pos x="85" y="48"/>
                </a:cxn>
                <a:cxn ang="0">
                  <a:pos x="100" y="62"/>
                </a:cxn>
                <a:cxn ang="0">
                  <a:pos x="96" y="29"/>
                </a:cxn>
                <a:cxn ang="0">
                  <a:pos x="119" y="48"/>
                </a:cxn>
                <a:cxn ang="0">
                  <a:pos x="107" y="15"/>
                </a:cxn>
                <a:cxn ang="0">
                  <a:pos x="133" y="39"/>
                </a:cxn>
                <a:cxn ang="0">
                  <a:pos x="119" y="0"/>
                </a:cxn>
                <a:cxn ang="0">
                  <a:pos x="140" y="20"/>
                </a:cxn>
                <a:cxn ang="0">
                  <a:pos x="144" y="39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48" y="48"/>
                </a:cxn>
              </a:cxnLst>
              <a:rect l="0" t="0" r="r" b="b"/>
              <a:pathLst>
                <a:path w="148" h="196">
                  <a:moveTo>
                    <a:pt x="148" y="48"/>
                  </a:moveTo>
                  <a:lnTo>
                    <a:pt x="89" y="91"/>
                  </a:lnTo>
                  <a:lnTo>
                    <a:pt x="44" y="139"/>
                  </a:lnTo>
                  <a:lnTo>
                    <a:pt x="0" y="196"/>
                  </a:lnTo>
                  <a:lnTo>
                    <a:pt x="63" y="106"/>
                  </a:lnTo>
                  <a:lnTo>
                    <a:pt x="66" y="82"/>
                  </a:lnTo>
                  <a:lnTo>
                    <a:pt x="73" y="91"/>
                  </a:lnTo>
                  <a:lnTo>
                    <a:pt x="73" y="62"/>
                  </a:lnTo>
                  <a:lnTo>
                    <a:pt x="92" y="77"/>
                  </a:lnTo>
                  <a:lnTo>
                    <a:pt x="85" y="48"/>
                  </a:lnTo>
                  <a:lnTo>
                    <a:pt x="100" y="62"/>
                  </a:lnTo>
                  <a:lnTo>
                    <a:pt x="96" y="29"/>
                  </a:lnTo>
                  <a:lnTo>
                    <a:pt x="119" y="48"/>
                  </a:lnTo>
                  <a:lnTo>
                    <a:pt x="107" y="15"/>
                  </a:lnTo>
                  <a:lnTo>
                    <a:pt x="133" y="39"/>
                  </a:lnTo>
                  <a:lnTo>
                    <a:pt x="119" y="0"/>
                  </a:lnTo>
                  <a:lnTo>
                    <a:pt x="140" y="20"/>
                  </a:lnTo>
                  <a:lnTo>
                    <a:pt x="144" y="39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4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7" name="Freeform 47"/>
            <p:cNvSpPr>
              <a:spLocks/>
            </p:cNvSpPr>
            <p:nvPr/>
          </p:nvSpPr>
          <p:spPr bwMode="auto">
            <a:xfrm>
              <a:off x="4414" y="3801"/>
              <a:ext cx="344" cy="367"/>
            </a:xfrm>
            <a:custGeom>
              <a:avLst/>
              <a:gdLst/>
              <a:ahLst/>
              <a:cxnLst>
                <a:cxn ang="0">
                  <a:pos x="270" y="28"/>
                </a:cxn>
                <a:cxn ang="0">
                  <a:pos x="137" y="43"/>
                </a:cxn>
                <a:cxn ang="0">
                  <a:pos x="92" y="86"/>
                </a:cxn>
                <a:cxn ang="0">
                  <a:pos x="59" y="119"/>
                </a:cxn>
                <a:cxn ang="0">
                  <a:pos x="11" y="152"/>
                </a:cxn>
                <a:cxn ang="0">
                  <a:pos x="66" y="190"/>
                </a:cxn>
                <a:cxn ang="0">
                  <a:pos x="0" y="205"/>
                </a:cxn>
                <a:cxn ang="0">
                  <a:pos x="92" y="243"/>
                </a:cxn>
                <a:cxn ang="0">
                  <a:pos x="18" y="295"/>
                </a:cxn>
                <a:cxn ang="0">
                  <a:pos x="115" y="278"/>
                </a:cxn>
                <a:cxn ang="0">
                  <a:pos x="141" y="282"/>
                </a:cxn>
                <a:cxn ang="0">
                  <a:pos x="153" y="289"/>
                </a:cxn>
                <a:cxn ang="0">
                  <a:pos x="177" y="294"/>
                </a:cxn>
                <a:cxn ang="0">
                  <a:pos x="204" y="297"/>
                </a:cxn>
                <a:cxn ang="0">
                  <a:pos x="233" y="301"/>
                </a:cxn>
                <a:cxn ang="0">
                  <a:pos x="257" y="311"/>
                </a:cxn>
                <a:cxn ang="0">
                  <a:pos x="344" y="367"/>
                </a:cxn>
                <a:cxn ang="0">
                  <a:pos x="215" y="282"/>
                </a:cxn>
                <a:cxn ang="0">
                  <a:pos x="29" y="209"/>
                </a:cxn>
                <a:cxn ang="0">
                  <a:pos x="141" y="238"/>
                </a:cxn>
                <a:cxn ang="0">
                  <a:pos x="277" y="291"/>
                </a:cxn>
                <a:cxn ang="0">
                  <a:pos x="132" y="226"/>
                </a:cxn>
                <a:cxn ang="0">
                  <a:pos x="29" y="157"/>
                </a:cxn>
                <a:cxn ang="0">
                  <a:pos x="108" y="180"/>
                </a:cxn>
                <a:cxn ang="0">
                  <a:pos x="111" y="171"/>
                </a:cxn>
                <a:cxn ang="0">
                  <a:pos x="96" y="93"/>
                </a:cxn>
                <a:cxn ang="0">
                  <a:pos x="196" y="219"/>
                </a:cxn>
                <a:cxn ang="0">
                  <a:pos x="288" y="286"/>
                </a:cxn>
                <a:cxn ang="0">
                  <a:pos x="292" y="282"/>
                </a:cxn>
                <a:cxn ang="0">
                  <a:pos x="162" y="181"/>
                </a:cxn>
                <a:cxn ang="0">
                  <a:pos x="111" y="100"/>
                </a:cxn>
                <a:cxn ang="0">
                  <a:pos x="160" y="53"/>
                </a:cxn>
                <a:cxn ang="0">
                  <a:pos x="291" y="26"/>
                </a:cxn>
                <a:cxn ang="0">
                  <a:pos x="336" y="0"/>
                </a:cxn>
              </a:cxnLst>
              <a:rect l="0" t="0" r="r" b="b"/>
              <a:pathLst>
                <a:path w="344" h="367">
                  <a:moveTo>
                    <a:pt x="336" y="0"/>
                  </a:moveTo>
                  <a:lnTo>
                    <a:pt x="270" y="28"/>
                  </a:lnTo>
                  <a:lnTo>
                    <a:pt x="196" y="43"/>
                  </a:lnTo>
                  <a:lnTo>
                    <a:pt x="137" y="43"/>
                  </a:lnTo>
                  <a:lnTo>
                    <a:pt x="86" y="41"/>
                  </a:lnTo>
                  <a:lnTo>
                    <a:pt x="92" y="86"/>
                  </a:lnTo>
                  <a:lnTo>
                    <a:pt x="47" y="95"/>
                  </a:lnTo>
                  <a:lnTo>
                    <a:pt x="59" y="119"/>
                  </a:lnTo>
                  <a:lnTo>
                    <a:pt x="74" y="138"/>
                  </a:lnTo>
                  <a:lnTo>
                    <a:pt x="11" y="152"/>
                  </a:lnTo>
                  <a:lnTo>
                    <a:pt x="40" y="176"/>
                  </a:lnTo>
                  <a:lnTo>
                    <a:pt x="66" y="190"/>
                  </a:lnTo>
                  <a:lnTo>
                    <a:pt x="26" y="200"/>
                  </a:lnTo>
                  <a:lnTo>
                    <a:pt x="0" y="205"/>
                  </a:lnTo>
                  <a:lnTo>
                    <a:pt x="55" y="234"/>
                  </a:lnTo>
                  <a:lnTo>
                    <a:pt x="92" y="243"/>
                  </a:lnTo>
                  <a:lnTo>
                    <a:pt x="77" y="262"/>
                  </a:lnTo>
                  <a:lnTo>
                    <a:pt x="18" y="295"/>
                  </a:lnTo>
                  <a:lnTo>
                    <a:pt x="70" y="305"/>
                  </a:lnTo>
                  <a:lnTo>
                    <a:pt x="115" y="278"/>
                  </a:lnTo>
                  <a:lnTo>
                    <a:pt x="94" y="304"/>
                  </a:lnTo>
                  <a:lnTo>
                    <a:pt x="141" y="282"/>
                  </a:lnTo>
                  <a:lnTo>
                    <a:pt x="118" y="302"/>
                  </a:lnTo>
                  <a:lnTo>
                    <a:pt x="153" y="289"/>
                  </a:lnTo>
                  <a:lnTo>
                    <a:pt x="144" y="301"/>
                  </a:lnTo>
                  <a:lnTo>
                    <a:pt x="177" y="294"/>
                  </a:lnTo>
                  <a:lnTo>
                    <a:pt x="174" y="304"/>
                  </a:lnTo>
                  <a:lnTo>
                    <a:pt x="204" y="297"/>
                  </a:lnTo>
                  <a:lnTo>
                    <a:pt x="194" y="307"/>
                  </a:lnTo>
                  <a:lnTo>
                    <a:pt x="233" y="301"/>
                  </a:lnTo>
                  <a:lnTo>
                    <a:pt x="233" y="313"/>
                  </a:lnTo>
                  <a:lnTo>
                    <a:pt x="257" y="311"/>
                  </a:lnTo>
                  <a:lnTo>
                    <a:pt x="266" y="324"/>
                  </a:lnTo>
                  <a:lnTo>
                    <a:pt x="344" y="367"/>
                  </a:lnTo>
                  <a:lnTo>
                    <a:pt x="285" y="314"/>
                  </a:lnTo>
                  <a:lnTo>
                    <a:pt x="215" y="282"/>
                  </a:lnTo>
                  <a:lnTo>
                    <a:pt x="119" y="247"/>
                  </a:lnTo>
                  <a:lnTo>
                    <a:pt x="29" y="209"/>
                  </a:lnTo>
                  <a:lnTo>
                    <a:pt x="73" y="197"/>
                  </a:lnTo>
                  <a:lnTo>
                    <a:pt x="141" y="238"/>
                  </a:lnTo>
                  <a:lnTo>
                    <a:pt x="197" y="253"/>
                  </a:lnTo>
                  <a:lnTo>
                    <a:pt x="277" y="291"/>
                  </a:lnTo>
                  <a:lnTo>
                    <a:pt x="208" y="252"/>
                  </a:lnTo>
                  <a:lnTo>
                    <a:pt x="132" y="226"/>
                  </a:lnTo>
                  <a:lnTo>
                    <a:pt x="81" y="190"/>
                  </a:lnTo>
                  <a:lnTo>
                    <a:pt x="29" y="157"/>
                  </a:lnTo>
                  <a:lnTo>
                    <a:pt x="80" y="146"/>
                  </a:lnTo>
                  <a:lnTo>
                    <a:pt x="108" y="180"/>
                  </a:lnTo>
                  <a:lnTo>
                    <a:pt x="205" y="238"/>
                  </a:lnTo>
                  <a:lnTo>
                    <a:pt x="111" y="171"/>
                  </a:lnTo>
                  <a:lnTo>
                    <a:pt x="63" y="105"/>
                  </a:lnTo>
                  <a:lnTo>
                    <a:pt x="96" y="93"/>
                  </a:lnTo>
                  <a:lnTo>
                    <a:pt x="129" y="162"/>
                  </a:lnTo>
                  <a:lnTo>
                    <a:pt x="196" y="219"/>
                  </a:lnTo>
                  <a:lnTo>
                    <a:pt x="247" y="257"/>
                  </a:lnTo>
                  <a:lnTo>
                    <a:pt x="288" y="286"/>
                  </a:lnTo>
                  <a:lnTo>
                    <a:pt x="340" y="339"/>
                  </a:lnTo>
                  <a:lnTo>
                    <a:pt x="292" y="282"/>
                  </a:lnTo>
                  <a:lnTo>
                    <a:pt x="229" y="234"/>
                  </a:lnTo>
                  <a:lnTo>
                    <a:pt x="162" y="181"/>
                  </a:lnTo>
                  <a:lnTo>
                    <a:pt x="133" y="147"/>
                  </a:lnTo>
                  <a:lnTo>
                    <a:pt x="111" y="100"/>
                  </a:lnTo>
                  <a:lnTo>
                    <a:pt x="104" y="53"/>
                  </a:lnTo>
                  <a:lnTo>
                    <a:pt x="160" y="53"/>
                  </a:lnTo>
                  <a:lnTo>
                    <a:pt x="207" y="50"/>
                  </a:lnTo>
                  <a:lnTo>
                    <a:pt x="291" y="26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8" name="Freeform 48"/>
            <p:cNvSpPr>
              <a:spLocks/>
            </p:cNvSpPr>
            <p:nvPr/>
          </p:nvSpPr>
          <p:spPr bwMode="auto">
            <a:xfrm>
              <a:off x="5006" y="3121"/>
              <a:ext cx="363" cy="298"/>
            </a:xfrm>
            <a:custGeom>
              <a:avLst/>
              <a:gdLst/>
              <a:ahLst/>
              <a:cxnLst>
                <a:cxn ang="0">
                  <a:pos x="357" y="297"/>
                </a:cxn>
                <a:cxn ang="0">
                  <a:pos x="309" y="283"/>
                </a:cxn>
                <a:cxn ang="0">
                  <a:pos x="272" y="259"/>
                </a:cxn>
                <a:cxn ang="0">
                  <a:pos x="234" y="234"/>
                </a:cxn>
                <a:cxn ang="0">
                  <a:pos x="198" y="200"/>
                </a:cxn>
                <a:cxn ang="0">
                  <a:pos x="158" y="163"/>
                </a:cxn>
                <a:cxn ang="0">
                  <a:pos x="99" y="123"/>
                </a:cxn>
                <a:cxn ang="0">
                  <a:pos x="54" y="89"/>
                </a:cxn>
                <a:cxn ang="0">
                  <a:pos x="20" y="60"/>
                </a:cxn>
                <a:cxn ang="0">
                  <a:pos x="0" y="40"/>
                </a:cxn>
                <a:cxn ang="0">
                  <a:pos x="6" y="21"/>
                </a:cxn>
                <a:cxn ang="0">
                  <a:pos x="17" y="0"/>
                </a:cxn>
                <a:cxn ang="0">
                  <a:pos x="79" y="0"/>
                </a:cxn>
                <a:cxn ang="0">
                  <a:pos x="150" y="15"/>
                </a:cxn>
                <a:cxn ang="0">
                  <a:pos x="227" y="76"/>
                </a:cxn>
                <a:cxn ang="0">
                  <a:pos x="274" y="121"/>
                </a:cxn>
                <a:cxn ang="0">
                  <a:pos x="319" y="182"/>
                </a:cxn>
                <a:cxn ang="0">
                  <a:pos x="249" y="108"/>
                </a:cxn>
                <a:cxn ang="0">
                  <a:pos x="148" y="19"/>
                </a:cxn>
                <a:cxn ang="0">
                  <a:pos x="125" y="18"/>
                </a:cxn>
                <a:cxn ang="0">
                  <a:pos x="18" y="6"/>
                </a:cxn>
                <a:cxn ang="0">
                  <a:pos x="11" y="35"/>
                </a:cxn>
                <a:cxn ang="0">
                  <a:pos x="49" y="27"/>
                </a:cxn>
                <a:cxn ang="0">
                  <a:pos x="100" y="32"/>
                </a:cxn>
                <a:cxn ang="0">
                  <a:pos x="146" y="40"/>
                </a:cxn>
                <a:cxn ang="0">
                  <a:pos x="192" y="79"/>
                </a:cxn>
                <a:cxn ang="0">
                  <a:pos x="256" y="134"/>
                </a:cxn>
                <a:cxn ang="0">
                  <a:pos x="298" y="176"/>
                </a:cxn>
                <a:cxn ang="0">
                  <a:pos x="350" y="251"/>
                </a:cxn>
                <a:cxn ang="0">
                  <a:pos x="300" y="204"/>
                </a:cxn>
                <a:cxn ang="0">
                  <a:pos x="260" y="167"/>
                </a:cxn>
                <a:cxn ang="0">
                  <a:pos x="231" y="158"/>
                </a:cxn>
                <a:cxn ang="0">
                  <a:pos x="220" y="157"/>
                </a:cxn>
                <a:cxn ang="0">
                  <a:pos x="210" y="168"/>
                </a:cxn>
                <a:cxn ang="0">
                  <a:pos x="212" y="180"/>
                </a:cxn>
                <a:cxn ang="0">
                  <a:pos x="235" y="208"/>
                </a:cxn>
                <a:cxn ang="0">
                  <a:pos x="261" y="232"/>
                </a:cxn>
                <a:cxn ang="0">
                  <a:pos x="294" y="255"/>
                </a:cxn>
                <a:cxn ang="0">
                  <a:pos x="349" y="277"/>
                </a:cxn>
                <a:cxn ang="0">
                  <a:pos x="356" y="265"/>
                </a:cxn>
                <a:cxn ang="0">
                  <a:pos x="364" y="290"/>
                </a:cxn>
                <a:cxn ang="0">
                  <a:pos x="357" y="297"/>
                </a:cxn>
                <a:cxn ang="0">
                  <a:pos x="357" y="297"/>
                </a:cxn>
                <a:cxn ang="0">
                  <a:pos x="357" y="297"/>
                </a:cxn>
              </a:cxnLst>
              <a:rect l="0" t="0" r="r" b="b"/>
              <a:pathLst>
                <a:path w="364" h="297">
                  <a:moveTo>
                    <a:pt x="357" y="297"/>
                  </a:moveTo>
                  <a:lnTo>
                    <a:pt x="309" y="283"/>
                  </a:lnTo>
                  <a:lnTo>
                    <a:pt x="272" y="259"/>
                  </a:lnTo>
                  <a:lnTo>
                    <a:pt x="234" y="234"/>
                  </a:lnTo>
                  <a:lnTo>
                    <a:pt x="198" y="200"/>
                  </a:lnTo>
                  <a:lnTo>
                    <a:pt x="158" y="163"/>
                  </a:lnTo>
                  <a:lnTo>
                    <a:pt x="99" y="123"/>
                  </a:lnTo>
                  <a:lnTo>
                    <a:pt x="54" y="89"/>
                  </a:lnTo>
                  <a:lnTo>
                    <a:pt x="20" y="60"/>
                  </a:lnTo>
                  <a:lnTo>
                    <a:pt x="0" y="40"/>
                  </a:lnTo>
                  <a:lnTo>
                    <a:pt x="6" y="21"/>
                  </a:lnTo>
                  <a:lnTo>
                    <a:pt x="17" y="0"/>
                  </a:lnTo>
                  <a:lnTo>
                    <a:pt x="79" y="0"/>
                  </a:lnTo>
                  <a:lnTo>
                    <a:pt x="150" y="15"/>
                  </a:lnTo>
                  <a:lnTo>
                    <a:pt x="227" y="76"/>
                  </a:lnTo>
                  <a:lnTo>
                    <a:pt x="274" y="121"/>
                  </a:lnTo>
                  <a:lnTo>
                    <a:pt x="319" y="182"/>
                  </a:lnTo>
                  <a:lnTo>
                    <a:pt x="249" y="108"/>
                  </a:lnTo>
                  <a:lnTo>
                    <a:pt x="148" y="19"/>
                  </a:lnTo>
                  <a:lnTo>
                    <a:pt x="125" y="18"/>
                  </a:lnTo>
                  <a:lnTo>
                    <a:pt x="18" y="6"/>
                  </a:lnTo>
                  <a:lnTo>
                    <a:pt x="11" y="35"/>
                  </a:lnTo>
                  <a:lnTo>
                    <a:pt x="49" y="27"/>
                  </a:lnTo>
                  <a:lnTo>
                    <a:pt x="100" y="32"/>
                  </a:lnTo>
                  <a:lnTo>
                    <a:pt x="146" y="40"/>
                  </a:lnTo>
                  <a:lnTo>
                    <a:pt x="192" y="79"/>
                  </a:lnTo>
                  <a:lnTo>
                    <a:pt x="256" y="134"/>
                  </a:lnTo>
                  <a:lnTo>
                    <a:pt x="298" y="176"/>
                  </a:lnTo>
                  <a:lnTo>
                    <a:pt x="350" y="251"/>
                  </a:lnTo>
                  <a:lnTo>
                    <a:pt x="300" y="204"/>
                  </a:lnTo>
                  <a:lnTo>
                    <a:pt x="260" y="167"/>
                  </a:lnTo>
                  <a:lnTo>
                    <a:pt x="231" y="158"/>
                  </a:lnTo>
                  <a:lnTo>
                    <a:pt x="220" y="157"/>
                  </a:lnTo>
                  <a:lnTo>
                    <a:pt x="210" y="168"/>
                  </a:lnTo>
                  <a:lnTo>
                    <a:pt x="212" y="180"/>
                  </a:lnTo>
                  <a:lnTo>
                    <a:pt x="235" y="208"/>
                  </a:lnTo>
                  <a:lnTo>
                    <a:pt x="261" y="232"/>
                  </a:lnTo>
                  <a:lnTo>
                    <a:pt x="294" y="255"/>
                  </a:lnTo>
                  <a:lnTo>
                    <a:pt x="349" y="277"/>
                  </a:lnTo>
                  <a:lnTo>
                    <a:pt x="356" y="265"/>
                  </a:lnTo>
                  <a:lnTo>
                    <a:pt x="364" y="290"/>
                  </a:lnTo>
                  <a:lnTo>
                    <a:pt x="357" y="297"/>
                  </a:lnTo>
                  <a:lnTo>
                    <a:pt x="357" y="297"/>
                  </a:lnTo>
                  <a:lnTo>
                    <a:pt x="357" y="2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9" name="Freeform 49"/>
            <p:cNvSpPr>
              <a:spLocks/>
            </p:cNvSpPr>
            <p:nvPr/>
          </p:nvSpPr>
          <p:spPr bwMode="auto">
            <a:xfrm>
              <a:off x="5257" y="3207"/>
              <a:ext cx="205" cy="21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9" y="0"/>
                </a:cxn>
                <a:cxn ang="0">
                  <a:pos x="95" y="2"/>
                </a:cxn>
                <a:cxn ang="0">
                  <a:pos x="137" y="18"/>
                </a:cxn>
                <a:cxn ang="0">
                  <a:pos x="167" y="33"/>
                </a:cxn>
                <a:cxn ang="0">
                  <a:pos x="186" y="60"/>
                </a:cxn>
                <a:cxn ang="0">
                  <a:pos x="202" y="94"/>
                </a:cxn>
                <a:cxn ang="0">
                  <a:pos x="202" y="127"/>
                </a:cxn>
                <a:cxn ang="0">
                  <a:pos x="205" y="154"/>
                </a:cxn>
                <a:cxn ang="0">
                  <a:pos x="192" y="179"/>
                </a:cxn>
                <a:cxn ang="0">
                  <a:pos x="169" y="190"/>
                </a:cxn>
                <a:cxn ang="0">
                  <a:pos x="146" y="205"/>
                </a:cxn>
                <a:cxn ang="0">
                  <a:pos x="127" y="217"/>
                </a:cxn>
                <a:cxn ang="0">
                  <a:pos x="112" y="214"/>
                </a:cxn>
                <a:cxn ang="0">
                  <a:pos x="128" y="206"/>
                </a:cxn>
                <a:cxn ang="0">
                  <a:pos x="92" y="129"/>
                </a:cxn>
                <a:cxn ang="0">
                  <a:pos x="130" y="186"/>
                </a:cxn>
                <a:cxn ang="0">
                  <a:pos x="109" y="122"/>
                </a:cxn>
                <a:cxn ang="0">
                  <a:pos x="145" y="182"/>
                </a:cxn>
                <a:cxn ang="0">
                  <a:pos x="136" y="125"/>
                </a:cxn>
                <a:cxn ang="0">
                  <a:pos x="158" y="174"/>
                </a:cxn>
                <a:cxn ang="0">
                  <a:pos x="156" y="119"/>
                </a:cxn>
                <a:cxn ang="0">
                  <a:pos x="172" y="170"/>
                </a:cxn>
                <a:cxn ang="0">
                  <a:pos x="169" y="110"/>
                </a:cxn>
                <a:cxn ang="0">
                  <a:pos x="190" y="158"/>
                </a:cxn>
                <a:cxn ang="0">
                  <a:pos x="187" y="98"/>
                </a:cxn>
                <a:cxn ang="0">
                  <a:pos x="181" y="63"/>
                </a:cxn>
                <a:cxn ang="0">
                  <a:pos x="168" y="45"/>
                </a:cxn>
                <a:cxn ang="0">
                  <a:pos x="143" y="31"/>
                </a:cxn>
                <a:cxn ang="0">
                  <a:pos x="96" y="40"/>
                </a:cxn>
                <a:cxn ang="0">
                  <a:pos x="52" y="71"/>
                </a:cxn>
                <a:cxn ang="0">
                  <a:pos x="46" y="58"/>
                </a:cxn>
                <a:cxn ang="0">
                  <a:pos x="89" y="31"/>
                </a:cxn>
                <a:cxn ang="0">
                  <a:pos x="133" y="26"/>
                </a:cxn>
                <a:cxn ang="0">
                  <a:pos x="78" y="10"/>
                </a:cxn>
                <a:cxn ang="0">
                  <a:pos x="44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205" h="217">
                  <a:moveTo>
                    <a:pt x="0" y="18"/>
                  </a:moveTo>
                  <a:lnTo>
                    <a:pt x="59" y="0"/>
                  </a:lnTo>
                  <a:lnTo>
                    <a:pt x="95" y="2"/>
                  </a:lnTo>
                  <a:lnTo>
                    <a:pt x="137" y="18"/>
                  </a:lnTo>
                  <a:lnTo>
                    <a:pt x="167" y="33"/>
                  </a:lnTo>
                  <a:lnTo>
                    <a:pt x="186" y="60"/>
                  </a:lnTo>
                  <a:lnTo>
                    <a:pt x="202" y="94"/>
                  </a:lnTo>
                  <a:lnTo>
                    <a:pt x="202" y="127"/>
                  </a:lnTo>
                  <a:lnTo>
                    <a:pt x="205" y="154"/>
                  </a:lnTo>
                  <a:lnTo>
                    <a:pt x="192" y="179"/>
                  </a:lnTo>
                  <a:lnTo>
                    <a:pt x="169" y="190"/>
                  </a:lnTo>
                  <a:lnTo>
                    <a:pt x="146" y="205"/>
                  </a:lnTo>
                  <a:lnTo>
                    <a:pt x="127" y="217"/>
                  </a:lnTo>
                  <a:lnTo>
                    <a:pt x="112" y="214"/>
                  </a:lnTo>
                  <a:lnTo>
                    <a:pt x="128" y="206"/>
                  </a:lnTo>
                  <a:lnTo>
                    <a:pt x="92" y="129"/>
                  </a:lnTo>
                  <a:lnTo>
                    <a:pt x="130" y="186"/>
                  </a:lnTo>
                  <a:lnTo>
                    <a:pt x="109" y="122"/>
                  </a:lnTo>
                  <a:lnTo>
                    <a:pt x="145" y="182"/>
                  </a:lnTo>
                  <a:lnTo>
                    <a:pt x="136" y="125"/>
                  </a:lnTo>
                  <a:lnTo>
                    <a:pt x="158" y="174"/>
                  </a:lnTo>
                  <a:lnTo>
                    <a:pt x="156" y="119"/>
                  </a:lnTo>
                  <a:lnTo>
                    <a:pt x="172" y="170"/>
                  </a:lnTo>
                  <a:lnTo>
                    <a:pt x="169" y="110"/>
                  </a:lnTo>
                  <a:lnTo>
                    <a:pt x="190" y="158"/>
                  </a:lnTo>
                  <a:lnTo>
                    <a:pt x="187" y="98"/>
                  </a:lnTo>
                  <a:lnTo>
                    <a:pt x="181" y="63"/>
                  </a:lnTo>
                  <a:lnTo>
                    <a:pt x="168" y="45"/>
                  </a:lnTo>
                  <a:lnTo>
                    <a:pt x="143" y="31"/>
                  </a:lnTo>
                  <a:lnTo>
                    <a:pt x="96" y="40"/>
                  </a:lnTo>
                  <a:lnTo>
                    <a:pt x="52" y="71"/>
                  </a:lnTo>
                  <a:lnTo>
                    <a:pt x="46" y="58"/>
                  </a:lnTo>
                  <a:lnTo>
                    <a:pt x="89" y="31"/>
                  </a:lnTo>
                  <a:lnTo>
                    <a:pt x="133" y="26"/>
                  </a:lnTo>
                  <a:lnTo>
                    <a:pt x="78" y="10"/>
                  </a:lnTo>
                  <a:lnTo>
                    <a:pt x="44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1010" name="Picture 50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4508500"/>
            <a:ext cx="3132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1" name="Picture 5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30241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2" descr="zvezd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3" descr="zvezd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8350" y="2636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4" descr="zvezd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55" descr="zvezd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56" descr="zvezd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57" descr="zvezd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908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58" descr="zvezd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59" descr="zvezd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125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60" descr="zvezd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61" descr="zvezd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62" descr="zvezd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S37004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357563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DSC013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0"/>
            <a:ext cx="2555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11188" y="484188"/>
            <a:ext cx="7345362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          </a:t>
            </a:r>
            <a:r>
              <a:rPr lang="ru-RU" sz="2800" b="1">
                <a:solidFill>
                  <a:srgbClr val="FF0066"/>
                </a:solidFill>
                <a:latin typeface="Times New Roman" pitchFamily="18" charset="0"/>
              </a:rPr>
              <a:t>Педагогика сотрудничества 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  <a:latin typeface="Times New Roman" pitchFamily="18" charset="0"/>
              </a:rPr>
              <a:t>– путь к успеху</a:t>
            </a:r>
          </a:p>
          <a:p>
            <a:pPr algn="ctr">
              <a:spcBef>
                <a:spcPct val="50000"/>
              </a:spcBef>
            </a:pPr>
            <a:endParaRPr lang="ru-RU" sz="2800" b="1">
              <a:solidFill>
                <a:srgbClr val="FF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1800">
                <a:latin typeface="Tahoma" pitchFamily="34" charset="0"/>
              </a:rPr>
              <a:t> </a:t>
            </a: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личное общение с обучаемыми;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 постоянное коллективное взаимодействие, помогающее раскрытию и развитию личности школьника;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 ролевая организация;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 положительная эмоциональная заряженность учебного процесса;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 концентрированная подача материала;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 особый способ предъявления и закрепления материала;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 много увлекательных заданий: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 рациональное сочетание коммуникативного  и системного подходов.</a:t>
            </a:r>
          </a:p>
        </p:txBody>
      </p:sp>
      <p:pic>
        <p:nvPicPr>
          <p:cNvPr id="38916" name="Picture 4" descr="DSC013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114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149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0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1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2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3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6913" y="3644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4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285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5" descr="zvezd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515778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6" descr="zvezd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1013" y="4797425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7" descr="zvezd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6165850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8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365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9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478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20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1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2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3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4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25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2813" y="386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6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3068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7" descr="zvezd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537368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28" descr="zvezd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6913" y="5013325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29" descr="zvezd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6381750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30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31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141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5" name="Picture 32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1196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33" descr="zvezd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810</TotalTime>
  <Words>384</Words>
  <Application>Microsoft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Сумерки</vt:lpstr>
      <vt:lpstr>Слайд 1</vt:lpstr>
      <vt:lpstr>Слайд 2</vt:lpstr>
      <vt:lpstr>Слайд 3</vt:lpstr>
      <vt:lpstr>Слайд 4</vt:lpstr>
      <vt:lpstr>Слайд 5</vt:lpstr>
      <vt:lpstr>Новый урок – новое видение</vt:lpstr>
      <vt:lpstr>Слайд 7</vt:lpstr>
      <vt:lpstr>Слайд 8</vt:lpstr>
      <vt:lpstr>Слайд 9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Класс</dc:creator>
  <cp:lastModifiedBy>User</cp:lastModifiedBy>
  <cp:revision>62</cp:revision>
  <dcterms:created xsi:type="dcterms:W3CDTF">2000-08-03T20:07:02Z</dcterms:created>
  <dcterms:modified xsi:type="dcterms:W3CDTF">2011-12-17T16:23:46Z</dcterms:modified>
</cp:coreProperties>
</file>