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5C82C-95C7-4B81-92BA-84A51F3572FA}" type="datetimeFigureOut">
              <a:rPr lang="ru-RU" smtClean="0"/>
              <a:pPr/>
              <a:t>15.11.2011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34F9A-3DB8-4F5A-A4DE-E23478541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928670"/>
            <a:ext cx="52020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Площадь фигур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Блок-схема: данные 2"/>
          <p:cNvSpPr/>
          <p:nvPr/>
        </p:nvSpPr>
        <p:spPr>
          <a:xfrm>
            <a:off x="179512" y="2857496"/>
            <a:ext cx="2520280" cy="157961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682262" y="2082876"/>
            <a:ext cx="2108376" cy="110728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ручное управление 4"/>
          <p:cNvSpPr/>
          <p:nvPr/>
        </p:nvSpPr>
        <p:spPr>
          <a:xfrm>
            <a:off x="6732240" y="2564904"/>
            <a:ext cx="1656184" cy="108012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5129880"/>
            <a:ext cx="210837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данные 6"/>
          <p:cNvSpPr/>
          <p:nvPr/>
        </p:nvSpPr>
        <p:spPr>
          <a:xfrm>
            <a:off x="6732240" y="4653136"/>
            <a:ext cx="1512168" cy="100811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94509" y="831273"/>
          <a:ext cx="6276109" cy="5430982"/>
        </p:xfrm>
        <a:graphic>
          <a:graphicData uri="http://schemas.openxmlformats.org/drawingml/2006/table">
            <a:tbl>
              <a:tblPr/>
              <a:tblGrid>
                <a:gridCol w="6276109"/>
              </a:tblGrid>
              <a:tr h="54309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1607323" y="3536157"/>
            <a:ext cx="542928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-35751" y="3536157"/>
            <a:ext cx="542928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3143240" y="3500438"/>
            <a:ext cx="535785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-750131" y="3536157"/>
            <a:ext cx="542928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750067" y="3536157"/>
            <a:ext cx="542928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2321703" y="3536157"/>
            <a:ext cx="542928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3857620" y="3500438"/>
            <a:ext cx="542928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71538" y="3500438"/>
            <a:ext cx="628654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071538" y="2071678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1071538" y="1357298"/>
            <a:ext cx="628654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071538" y="2714620"/>
            <a:ext cx="63579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071538" y="4857760"/>
            <a:ext cx="628654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071538" y="4143380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071538" y="5500702"/>
            <a:ext cx="628654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Равнобедренный треугольник 35"/>
          <p:cNvSpPr/>
          <p:nvPr/>
        </p:nvSpPr>
        <p:spPr>
          <a:xfrm>
            <a:off x="2000232" y="1428736"/>
            <a:ext cx="4643470" cy="27146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857356" y="4929198"/>
            <a:ext cx="4472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Найдите площадь фигуры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28926" y="5500702"/>
            <a:ext cx="1729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12 c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07127" y="789709"/>
          <a:ext cx="6322459" cy="5639687"/>
        </p:xfrm>
        <a:graphic>
          <a:graphicData uri="http://schemas.openxmlformats.org/drawingml/2006/table">
            <a:tbl>
              <a:tblPr/>
              <a:tblGrid>
                <a:gridCol w="6322459"/>
              </a:tblGrid>
              <a:tr h="56396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893075" y="3607595"/>
            <a:ext cx="571504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71604" y="3643314"/>
            <a:ext cx="64294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357158" y="3571876"/>
            <a:ext cx="564360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607587" y="3607595"/>
            <a:ext cx="571504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-428660" y="3571876"/>
            <a:ext cx="564360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1107257" y="3607595"/>
            <a:ext cx="571504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2786050" y="3571876"/>
            <a:ext cx="564360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393405" y="3607595"/>
            <a:ext cx="571504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571604" y="2143116"/>
            <a:ext cx="63579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571604" y="1428736"/>
            <a:ext cx="64294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571604" y="2928934"/>
            <a:ext cx="63579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571604" y="5072074"/>
            <a:ext cx="64294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571604" y="4357694"/>
            <a:ext cx="64294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571604" y="5715016"/>
            <a:ext cx="64294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Блок-схема: данные 33"/>
          <p:cNvSpPr/>
          <p:nvPr/>
        </p:nvSpPr>
        <p:spPr>
          <a:xfrm>
            <a:off x="3214678" y="3643314"/>
            <a:ext cx="4071966" cy="207170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2428860" y="1643050"/>
            <a:ext cx="4472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Найдите площадь фигуры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8992" y="2428868"/>
            <a:ext cx="19495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см²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42109" y="637309"/>
          <a:ext cx="6705600" cy="5957455"/>
        </p:xfrm>
        <a:graphic>
          <a:graphicData uri="http://schemas.openxmlformats.org/drawingml/2006/table">
            <a:tbl>
              <a:tblPr/>
              <a:tblGrid>
                <a:gridCol w="6705600"/>
              </a:tblGrid>
              <a:tr h="59574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 rot="16200000" flipH="1">
            <a:off x="1357290" y="3571876"/>
            <a:ext cx="592935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-357222" y="3571876"/>
            <a:ext cx="592935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2964645" y="3607595"/>
            <a:ext cx="59293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28662" y="3571876"/>
            <a:ext cx="671517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28662" y="2000240"/>
            <a:ext cx="664373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8662" y="5857892"/>
            <a:ext cx="671517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28662" y="1285860"/>
            <a:ext cx="671517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1178759" y="3607595"/>
            <a:ext cx="59293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464315" y="3607595"/>
            <a:ext cx="600079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2143108" y="3571876"/>
            <a:ext cx="592935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3857620" y="3571876"/>
            <a:ext cx="592935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928662" y="2786058"/>
            <a:ext cx="671517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928662" y="4357694"/>
            <a:ext cx="671517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928662" y="5072074"/>
            <a:ext cx="671517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Равнобедренный треугольник 36"/>
          <p:cNvSpPr/>
          <p:nvPr/>
        </p:nvSpPr>
        <p:spPr>
          <a:xfrm rot="3084438">
            <a:off x="2076483" y="1498650"/>
            <a:ext cx="3990902" cy="25748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500166" y="857232"/>
            <a:ext cx="4013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Площадь треугольника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00364" y="5429264"/>
            <a:ext cx="1744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см²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rot="5400000" flipH="1" flipV="1">
            <a:off x="1928794" y="3214686"/>
            <a:ext cx="471490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71472" y="3143248"/>
            <a:ext cx="7358114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Трапеция 5"/>
          <p:cNvSpPr/>
          <p:nvPr/>
        </p:nvSpPr>
        <p:spPr>
          <a:xfrm>
            <a:off x="4786314" y="1643050"/>
            <a:ext cx="2643206" cy="1285884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0800000">
            <a:off x="4286248" y="292893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>
            <a:off x="4286248" y="1643050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644232" y="307101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7251719" y="303529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15272" y="314324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00496" y="857232"/>
            <a:ext cx="306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y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643438" y="328612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2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286644" y="328612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12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000496" y="278605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000496" y="150017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6</a:t>
            </a:r>
            <a:endParaRPr lang="ru-RU" sz="2000" b="1" dirty="0"/>
          </a:p>
        </p:txBody>
      </p:sp>
      <p:sp>
        <p:nvSpPr>
          <p:cNvPr id="24" name="Блок-схема: данные 23"/>
          <p:cNvSpPr/>
          <p:nvPr/>
        </p:nvSpPr>
        <p:spPr>
          <a:xfrm>
            <a:off x="857224" y="3643314"/>
            <a:ext cx="2857520" cy="135732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1178695" y="339328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3464711" y="339328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714744" y="364331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143240" y="5000636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71868" y="278605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-2</a:t>
            </a:r>
            <a:endParaRPr lang="ru-RU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142976" y="2714620"/>
            <a:ext cx="5229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-11</a:t>
            </a:r>
            <a:endParaRPr lang="ru-RU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357686" y="350043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-2</a:t>
            </a:r>
            <a:endParaRPr lang="ru-RU" sz="2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429124" y="4786322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-7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000628" y="714356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4357686" y="2357430"/>
            <a:ext cx="157163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6322231" y="2393149"/>
            <a:ext cx="157163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072066" y="32861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16" y="328612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11</a:t>
            </a:r>
            <a:endParaRPr lang="ru-R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428728" y="5643578"/>
            <a:ext cx="1729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45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см²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50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15</cp:revision>
  <dcterms:created xsi:type="dcterms:W3CDTF">2011-11-14T14:13:47Z</dcterms:created>
  <dcterms:modified xsi:type="dcterms:W3CDTF">2011-11-15T16:38:38Z</dcterms:modified>
</cp:coreProperties>
</file>