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6" r:id="rId3"/>
    <p:sldId id="261" r:id="rId4"/>
    <p:sldId id="257" r:id="rId5"/>
    <p:sldId id="258" r:id="rId6"/>
    <p:sldId id="268" r:id="rId7"/>
    <p:sldId id="259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Прямоугольник с двумя скругленными противолежащими углами 6"/>
          <p:cNvGrpSpPr>
            <a:grpSpLocks/>
          </p:cNvGrpSpPr>
          <p:nvPr/>
        </p:nvGrpSpPr>
        <p:grpSpPr bwMode="auto">
          <a:xfrm>
            <a:off x="152400" y="133350"/>
            <a:ext cx="8839200" cy="2530475"/>
            <a:chOff x="96" y="84"/>
            <a:chExt cx="5568" cy="1594"/>
          </a:xfrm>
        </p:grpSpPr>
        <p:pic>
          <p:nvPicPr>
            <p:cNvPr id="5" name="Прямоугольник с двумя скругленными противолежащими углами 6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6" y="84"/>
              <a:ext cx="5568" cy="1594"/>
            </a:xfrm>
            <a:prstGeom prst="rect">
              <a:avLst/>
            </a:prstGeom>
            <a:noFill/>
          </p:spPr>
        </p:pic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158" y="147"/>
              <a:ext cx="5444" cy="1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Rockwell"/>
              </a:endParaRPr>
            </a:p>
          </p:txBody>
        </p:sp>
      </p:grp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98EAB646-CB99-4924-AEA6-71D252CC4BC0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10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612EFB82-A478-4116-A51D-084BC50C6E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BC699-6FB6-499F-9498-B44939FE4062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D9B37-B8FE-45F5-9BD1-D58B1568C0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344D2-AEE3-4C14-B759-CEF1C227CF2D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33133-968F-4987-AC15-1CF4E9574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5E0E07-F269-418C-A109-7F4576C1A7D9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6E3DC77-848E-4DE0-B102-E253C59037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FFC09FB3-A751-4B73-A209-88BB91A8FBF8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CC58C7BA-CBBC-4AD0-9AB5-9C772B5DDB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A66EBB-2E0E-4543-8CC6-32A61F83DB1E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93598F-79F0-4B35-AF5B-697707260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EC6A51-76DF-4792-AD28-E31D4583E0F1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396863-1777-4F08-9A1A-97028387F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1BB8EC-0F65-4895-91DD-9EA8C89AE66A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4EE749-E583-4452-85E1-E7DDE7E2CD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D8738-9B44-4685-BAF3-58C926A4F5F3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64E7F-D9EF-4556-9288-082CB0085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E87A382F-CAC8-4AEC-9559-F90FE432CB39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81383E26-7C7E-457D-99F9-791015FF8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DC8E4C63-2EE5-4C8C-A8D5-C9DD4B07251B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EF14305F-2655-4A1E-BA10-8008D0E8AD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6CE7474-E1F2-4AEC-A3F6-9CD1C93126B1}" type="datetimeFigureOut">
              <a:rPr lang="ru-RU"/>
              <a:pPr>
                <a:defRPr/>
              </a:pPr>
              <a:t>29.01.2012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B6371ABC-3374-4A00-9C98-F9651B884C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83" r:id="rId7"/>
    <p:sldLayoutId id="2147483690" r:id="rId8"/>
    <p:sldLayoutId id="2147483691" r:id="rId9"/>
    <p:sldLayoutId id="2147483682" r:id="rId10"/>
    <p:sldLayoutId id="2147483681" r:id="rId11"/>
  </p:sldLayoutIdLst>
  <p:txStyles>
    <p:titleStyle>
      <a:lvl1pPr marL="53975" algn="r" rtl="0" fontAlgn="base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2pPr>
      <a:lvl3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3pPr>
      <a:lvl4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4pPr>
      <a:lvl5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5pPr>
      <a:lvl6pPr marL="5111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6pPr>
      <a:lvl7pPr marL="9683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7pPr>
      <a:lvl8pPr marL="14255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8pPr>
      <a:lvl9pPr marL="18827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Cambria" pitchFamily="18" charset="0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18" Type="http://schemas.openxmlformats.org/officeDocument/2006/relationships/image" Target="../media/image3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5" Type="http://schemas.openxmlformats.org/officeDocument/2006/relationships/image" Target="../media/image28.pn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16.jpeg"/><Relationship Id="rId10" Type="http://schemas.openxmlformats.org/officeDocument/2006/relationships/image" Target="../media/image39.jpeg"/><Relationship Id="rId4" Type="http://schemas.openxmlformats.org/officeDocument/2006/relationships/image" Target="../media/image34.jpeg"/><Relationship Id="rId9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24.png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r>
              <a:rPr lang="en-US" smtClean="0"/>
              <a:t>Ich gebe dir meine schöne</a:t>
            </a:r>
            <a:r>
              <a:rPr lang="ru-RU" smtClean="0"/>
              <a:t> </a:t>
            </a:r>
            <a:r>
              <a:rPr lang="en-US" smtClean="0"/>
              <a:t>Hand</a:t>
            </a:r>
          </a:p>
          <a:p>
            <a:endParaRPr lang="ru-RU" smtClean="0"/>
          </a:p>
          <a:p>
            <a:endParaRPr lang="ru-RU" smtClean="0"/>
          </a:p>
          <a:p>
            <a:r>
              <a:rPr lang="en-US" smtClean="0"/>
              <a:t>Und einen grossen</a:t>
            </a:r>
            <a:r>
              <a:rPr lang="ru-RU" smtClean="0"/>
              <a:t>                          </a:t>
            </a:r>
            <a:r>
              <a:rPr lang="en-US" smtClean="0"/>
              <a:t> Kuss dazu</a:t>
            </a:r>
          </a:p>
          <a:p>
            <a:endParaRPr lang="ru-RU" smtClean="0"/>
          </a:p>
          <a:p>
            <a:r>
              <a:rPr lang="en-US" smtClean="0"/>
              <a:t>Ich mag </a:t>
            </a:r>
            <a:r>
              <a:rPr lang="ru-RU" smtClean="0"/>
              <a:t>                    </a:t>
            </a:r>
            <a:r>
              <a:rPr lang="en-US" smtClean="0"/>
              <a:t>dich!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      </a:t>
            </a:r>
          </a:p>
          <a:p>
            <a:r>
              <a:rPr lang="en-US" smtClean="0"/>
              <a:t>Wie  ein Elefant</a:t>
            </a:r>
          </a:p>
          <a:p>
            <a:endParaRPr lang="ru-RU" smtClean="0"/>
          </a:p>
          <a:p>
            <a:endParaRPr lang="ru-RU" smtClean="0"/>
          </a:p>
          <a:p>
            <a:r>
              <a:rPr lang="en-US" smtClean="0"/>
              <a:t>So gross und immerzu.</a:t>
            </a:r>
            <a:endParaRPr lang="ru-RU" smtClean="0"/>
          </a:p>
          <a:p>
            <a:endParaRPr lang="ru-RU" smtClean="0"/>
          </a:p>
        </p:txBody>
      </p:sp>
      <p:pic>
        <p:nvPicPr>
          <p:cNvPr id="13314" name="Picture 2" descr="D:\Мои Документы\Рабочий стол\8825708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25" y="2571750"/>
            <a:ext cx="1273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D:\Мои Документы\Фотоальбом\handshak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214313"/>
            <a:ext cx="16430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 descr="D:\Мои Документы\Рабочий стол\6556082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5" y="1143000"/>
            <a:ext cx="215265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5" y="3429000"/>
            <a:ext cx="1643063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   </a:t>
            </a:r>
            <a:r>
              <a:rPr lang="ru-RU" smtClean="0"/>
              <a:t>          </a:t>
            </a:r>
            <a:r>
              <a:rPr lang="en-US" smtClean="0"/>
              <a:t>essen</a:t>
            </a:r>
            <a:r>
              <a:rPr lang="ru-RU" smtClean="0"/>
              <a:t>=    есть, кушать     =</a:t>
            </a:r>
            <a:r>
              <a:rPr lang="en-US" smtClean="0"/>
              <a:t> fressen 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928688" y="1714500"/>
            <a:ext cx="1714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6393656" y="1535907"/>
            <a:ext cx="1643063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2" name="Picture 2" descr="D:\Мои Документы\Рабочий стол\3357904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2714625"/>
            <a:ext cx="37338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3" descr="D:\Мои Документы\Фотоальбом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786063"/>
            <a:ext cx="385762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4800" smtClean="0"/>
              <a:t>     </a:t>
            </a:r>
            <a:r>
              <a:rPr lang="ru-RU" sz="4800" smtClean="0"/>
              <a:t>             </a:t>
            </a:r>
            <a:r>
              <a:rPr lang="en-US" sz="4800" smtClean="0"/>
              <a:t>fressen    </a:t>
            </a:r>
          </a:p>
          <a:p>
            <a:pPr>
              <a:buFont typeface="Wingdings 2" pitchFamily="18" charset="2"/>
              <a:buNone/>
            </a:pPr>
            <a:r>
              <a:rPr lang="ru-RU" sz="4800" smtClean="0"/>
              <a:t>1.</a:t>
            </a:r>
            <a:r>
              <a:rPr lang="en-US" sz="4800" smtClean="0"/>
              <a:t>Ich fresse        </a:t>
            </a:r>
            <a:r>
              <a:rPr lang="ru-RU" sz="4800" smtClean="0"/>
              <a:t>1.</a:t>
            </a:r>
            <a:r>
              <a:rPr lang="en-US" sz="4800" smtClean="0"/>
              <a:t>Wir fressen</a:t>
            </a:r>
          </a:p>
          <a:p>
            <a:pPr>
              <a:buFont typeface="Wingdings 2" pitchFamily="18" charset="2"/>
              <a:buNone/>
            </a:pPr>
            <a:r>
              <a:rPr lang="ru-RU" sz="4800" smtClean="0"/>
              <a:t>2.</a:t>
            </a:r>
            <a:r>
              <a:rPr lang="en-US" sz="4800" smtClean="0"/>
              <a:t>Du frisst           </a:t>
            </a:r>
            <a:r>
              <a:rPr lang="ru-RU" sz="4800" smtClean="0"/>
              <a:t>2.</a:t>
            </a:r>
            <a:r>
              <a:rPr lang="en-US" sz="4800" smtClean="0"/>
              <a:t>Ihr fresst</a:t>
            </a:r>
          </a:p>
          <a:p>
            <a:pPr>
              <a:buFont typeface="Wingdings 2" pitchFamily="18" charset="2"/>
              <a:buNone/>
            </a:pPr>
            <a:r>
              <a:rPr lang="ru-RU" sz="4800" smtClean="0">
                <a:solidFill>
                  <a:schemeClr val="bg1"/>
                </a:solidFill>
              </a:rPr>
              <a:t>3.</a:t>
            </a:r>
            <a:r>
              <a:rPr lang="en-US" sz="4800" smtClean="0">
                <a:solidFill>
                  <a:schemeClr val="bg1"/>
                </a:solidFill>
              </a:rPr>
              <a:t>Er frisst            </a:t>
            </a:r>
            <a:r>
              <a:rPr lang="ru-RU" sz="4800" smtClean="0"/>
              <a:t>3.</a:t>
            </a:r>
            <a:r>
              <a:rPr lang="en-US" sz="4800" smtClean="0"/>
              <a:t>sie fressen</a:t>
            </a:r>
          </a:p>
          <a:p>
            <a:pPr>
              <a:buFont typeface="Wingdings 2" pitchFamily="18" charset="2"/>
              <a:buNone/>
            </a:pPr>
            <a:r>
              <a:rPr lang="ru-RU" sz="4800" smtClean="0">
                <a:solidFill>
                  <a:schemeClr val="bg1"/>
                </a:solidFill>
              </a:rPr>
              <a:t>   </a:t>
            </a:r>
            <a:r>
              <a:rPr lang="en-US" sz="4800" smtClean="0">
                <a:solidFill>
                  <a:schemeClr val="bg1"/>
                </a:solidFill>
              </a:rPr>
              <a:t>Sie frisst</a:t>
            </a:r>
            <a:r>
              <a:rPr lang="en-US" sz="4800" smtClean="0">
                <a:solidFill>
                  <a:srgbClr val="FF0000"/>
                </a:solidFill>
              </a:rPr>
              <a:t>            </a:t>
            </a:r>
            <a:r>
              <a:rPr lang="ru-RU" sz="4800" smtClean="0">
                <a:solidFill>
                  <a:srgbClr val="FF0000"/>
                </a:solidFill>
              </a:rPr>
              <a:t>  </a:t>
            </a:r>
            <a:r>
              <a:rPr lang="en-US" sz="4800" smtClean="0"/>
              <a:t>Sie fressen</a:t>
            </a:r>
          </a:p>
          <a:p>
            <a:pPr>
              <a:buFont typeface="Wingdings 2" pitchFamily="18" charset="2"/>
              <a:buNone/>
            </a:pPr>
            <a:r>
              <a:rPr lang="ru-RU" sz="4800" smtClean="0">
                <a:solidFill>
                  <a:schemeClr val="bg1"/>
                </a:solidFill>
              </a:rPr>
              <a:t>   </a:t>
            </a:r>
            <a:r>
              <a:rPr lang="en-US" sz="4800" smtClean="0">
                <a:solidFill>
                  <a:schemeClr val="bg1"/>
                </a:solidFill>
              </a:rPr>
              <a:t>Es frisst</a:t>
            </a:r>
            <a:endParaRPr lang="ru-RU" sz="4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головок 3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963" y="249238"/>
            <a:ext cx="8485187" cy="1165225"/>
          </a:xfrm>
        </p:spPr>
      </p:pic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4400" smtClean="0"/>
              <a:t>Was sieht das  Schneiderlein</a:t>
            </a:r>
            <a:r>
              <a:rPr lang="ru-RU" sz="4400" smtClean="0"/>
              <a:t> </a:t>
            </a:r>
            <a:r>
              <a:rPr lang="en-US" sz="4400" smtClean="0"/>
              <a:t>im Wald?</a:t>
            </a:r>
          </a:p>
          <a:p>
            <a:pPr>
              <a:buFont typeface="Wingdings 2" pitchFamily="18" charset="2"/>
              <a:buNone/>
            </a:pPr>
            <a:r>
              <a:rPr lang="ru-RU" sz="4400" smtClean="0"/>
              <a:t>- </a:t>
            </a:r>
            <a:r>
              <a:rPr lang="en-US" sz="4400" smtClean="0"/>
              <a:t>Er sieht …</a:t>
            </a:r>
            <a:endParaRPr lang="ru-RU" sz="4400" smtClean="0"/>
          </a:p>
          <a:p>
            <a:pPr>
              <a:buFont typeface="Wingdings 2" pitchFamily="18" charset="2"/>
              <a:buNone/>
            </a:pPr>
            <a:endParaRPr lang="ru-RU" sz="4400" smtClean="0"/>
          </a:p>
          <a:p>
            <a:pPr>
              <a:buFont typeface="Wingdings 2" pitchFamily="18" charset="2"/>
              <a:buNone/>
            </a:pPr>
            <a:r>
              <a:rPr lang="en-US" sz="4400" smtClean="0"/>
              <a:t> Was fressen die </a:t>
            </a:r>
            <a:r>
              <a:rPr lang="en-US" sz="4400" smtClean="0">
                <a:solidFill>
                  <a:srgbClr val="002060"/>
                </a:solidFill>
              </a:rPr>
              <a:t>Wald</a:t>
            </a:r>
            <a:r>
              <a:rPr lang="en-US" sz="4400" smtClean="0">
                <a:solidFill>
                  <a:srgbClr val="00B050"/>
                </a:solidFill>
              </a:rPr>
              <a:t>tiere</a:t>
            </a:r>
            <a:r>
              <a:rPr lang="en-US" sz="4400" smtClean="0"/>
              <a:t>?</a:t>
            </a:r>
          </a:p>
          <a:p>
            <a:pPr>
              <a:buFont typeface="Wingdings 2" pitchFamily="18" charset="2"/>
              <a:buNone/>
            </a:pPr>
            <a:r>
              <a:rPr lang="en-US" sz="4400" smtClean="0"/>
              <a:t>- Die </a:t>
            </a:r>
            <a:r>
              <a:rPr lang="en-US" sz="4400" smtClean="0">
                <a:solidFill>
                  <a:srgbClr val="002060"/>
                </a:solidFill>
              </a:rPr>
              <a:t>Wald</a:t>
            </a:r>
            <a:r>
              <a:rPr lang="en-US" sz="4400" smtClean="0">
                <a:solidFill>
                  <a:srgbClr val="00B050"/>
                </a:solidFill>
              </a:rPr>
              <a:t>tiere</a:t>
            </a:r>
            <a:r>
              <a:rPr lang="en-US" sz="4400" smtClean="0"/>
              <a:t> fressen…</a:t>
            </a:r>
            <a:endParaRPr lang="ru-RU" sz="4400" smtClean="0"/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-66675"/>
            <a:ext cx="8242300" cy="1474788"/>
          </a:xfrm>
        </p:spPr>
      </p:pic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Стр. 52 упр. 1 р.т.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7825" y="731838"/>
            <a:ext cx="8259763" cy="1000125"/>
          </a:xfrm>
        </p:spPr>
      </p:pic>
      <p:pic>
        <p:nvPicPr>
          <p:cNvPr id="14338" name="Picture 2" descr="D:\Мои Документы\Рабочий стол\на урок\картинки\п0001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3071813"/>
            <a:ext cx="2736850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7" descr="D:\Мои Документы\Рабочий стол\на урок\картинки\п0007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8" y="4572000"/>
            <a:ext cx="1785937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8" descr="D:\Мои Документы\Рабочий стол\на урок\картинки\п0006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3" y="2428875"/>
            <a:ext cx="336708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103188"/>
            <a:ext cx="8632825" cy="835025"/>
          </a:xfr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286375"/>
          </a:xfrm>
        </p:spPr>
        <p:txBody>
          <a:bodyPr>
            <a:normAutofit fontScale="92500"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eu</a:t>
            </a:r>
            <a:r>
              <a:rPr lang="en-US" dirty="0" smtClean="0"/>
              <a:t>- </a:t>
            </a:r>
            <a:r>
              <a:rPr lang="en-US" dirty="0" err="1" smtClean="0"/>
              <a:t>Fr</a:t>
            </a:r>
            <a:r>
              <a:rPr lang="en-US" u="sng" dirty="0" err="1" smtClean="0"/>
              <a:t>eu</a:t>
            </a:r>
            <a:r>
              <a:rPr lang="en-US" dirty="0" err="1" smtClean="0"/>
              <a:t>nde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ie</a:t>
            </a:r>
            <a:r>
              <a:rPr lang="en-US" dirty="0" smtClean="0"/>
              <a:t>- </a:t>
            </a:r>
            <a:r>
              <a:rPr lang="en-US" dirty="0" err="1" smtClean="0"/>
              <a:t>Tiere</a:t>
            </a:r>
            <a:r>
              <a:rPr lang="en-US" dirty="0" smtClean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 </a:t>
            </a:r>
            <a:r>
              <a:rPr lang="en-US" dirty="0" smtClean="0"/>
              <a:t>au- </a:t>
            </a:r>
            <a:r>
              <a:rPr lang="en-US" u="sng" dirty="0" err="1" smtClean="0"/>
              <a:t>Au</a:t>
            </a:r>
            <a:r>
              <a:rPr lang="en-US" dirty="0" err="1" smtClean="0"/>
              <a:t>gen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ei</a:t>
            </a:r>
            <a:r>
              <a:rPr lang="en-US" dirty="0" smtClean="0"/>
              <a:t>- </a:t>
            </a:r>
            <a:r>
              <a:rPr lang="en-US" u="sng" dirty="0" err="1" smtClean="0"/>
              <a:t>Ei</a:t>
            </a:r>
            <a:r>
              <a:rPr lang="en-US" dirty="0" err="1" smtClean="0"/>
              <a:t>ch</a:t>
            </a:r>
            <a:r>
              <a:rPr lang="ru-RU" dirty="0" smtClean="0"/>
              <a:t>-</a:t>
            </a:r>
            <a:r>
              <a:rPr lang="en-US" dirty="0" err="1" smtClean="0"/>
              <a:t>hörn</a:t>
            </a:r>
            <a:r>
              <a:rPr lang="ru-RU" dirty="0" smtClean="0"/>
              <a:t>-</a:t>
            </a:r>
            <a:r>
              <a:rPr lang="en-US" dirty="0" err="1" smtClean="0"/>
              <a:t>chen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 </a:t>
            </a:r>
            <a:r>
              <a:rPr lang="en-US" dirty="0" err="1" smtClean="0"/>
              <a:t>sch-ge</a:t>
            </a:r>
            <a:r>
              <a:rPr lang="en-US" u="sng" dirty="0" err="1" smtClean="0"/>
              <a:t>sch</a:t>
            </a:r>
            <a:r>
              <a:rPr lang="en-US" dirty="0" err="1" smtClean="0"/>
              <a:t>rieben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 </a:t>
            </a:r>
            <a:r>
              <a:rPr lang="en-US" dirty="0" smtClean="0"/>
              <a:t>b- </a:t>
            </a:r>
            <a:r>
              <a:rPr lang="en-US" dirty="0" err="1" smtClean="0"/>
              <a:t>lie</a:t>
            </a:r>
            <a:r>
              <a:rPr lang="en-US" u="sng" dirty="0" err="1" smtClean="0"/>
              <a:t>b</a:t>
            </a:r>
            <a:r>
              <a:rPr lang="en-US" dirty="0" err="1" smtClean="0"/>
              <a:t>en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 </a:t>
            </a:r>
            <a:r>
              <a:rPr lang="en-US" dirty="0" smtClean="0"/>
              <a:t>d- </a:t>
            </a:r>
            <a:r>
              <a:rPr lang="en-US" u="sng" dirty="0" smtClean="0"/>
              <a:t>d</a:t>
            </a:r>
            <a:r>
              <a:rPr lang="en-US" dirty="0" smtClean="0"/>
              <a:t>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 (</a:t>
            </a:r>
            <a:r>
              <a:rPr lang="ru-RU" dirty="0" smtClean="0"/>
              <a:t>в начале слова</a:t>
            </a:r>
            <a:r>
              <a:rPr lang="en-US" dirty="0" smtClean="0"/>
              <a:t>)-</a:t>
            </a:r>
            <a:r>
              <a:rPr lang="en-US" u="sng" dirty="0" err="1" smtClean="0"/>
              <a:t>s</a:t>
            </a:r>
            <a:r>
              <a:rPr lang="en-US" dirty="0" err="1" smtClean="0"/>
              <a:t>ollen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 </a:t>
            </a:r>
            <a:r>
              <a:rPr lang="ru-RU" dirty="0" err="1" smtClean="0"/>
              <a:t>ä</a:t>
            </a:r>
            <a:r>
              <a:rPr lang="en-US" dirty="0" smtClean="0"/>
              <a:t>-</a:t>
            </a:r>
            <a:r>
              <a:rPr lang="en-US" dirty="0" err="1" smtClean="0"/>
              <a:t>B</a:t>
            </a:r>
            <a:r>
              <a:rPr lang="en-US" u="sng" dirty="0" err="1" smtClean="0"/>
              <a:t>ä</a:t>
            </a:r>
            <a:r>
              <a:rPr lang="en-US" dirty="0" err="1" smtClean="0"/>
              <a:t>r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 </a:t>
            </a:r>
            <a:r>
              <a:rPr lang="ru-RU" dirty="0" err="1" smtClean="0"/>
              <a:t>ü</a:t>
            </a:r>
            <a:r>
              <a:rPr lang="en-US" dirty="0" smtClean="0"/>
              <a:t>- </a:t>
            </a:r>
            <a:r>
              <a:rPr lang="en-US" dirty="0" err="1" smtClean="0"/>
              <a:t>N</a:t>
            </a:r>
            <a:r>
              <a:rPr lang="en-US" u="sng" dirty="0" err="1" smtClean="0"/>
              <a:t>ü</a:t>
            </a:r>
            <a:r>
              <a:rPr lang="en-US" dirty="0" err="1" smtClean="0"/>
              <a:t>sse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chs</a:t>
            </a:r>
            <a:r>
              <a:rPr lang="en-US" dirty="0" smtClean="0"/>
              <a:t>- Fu</a:t>
            </a:r>
            <a:r>
              <a:rPr lang="en-US" u="sng" dirty="0" smtClean="0"/>
              <a:t>chs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ch</a:t>
            </a:r>
            <a:r>
              <a:rPr lang="en-US" dirty="0" smtClean="0"/>
              <a:t>- </a:t>
            </a:r>
            <a:r>
              <a:rPr lang="en-US" dirty="0" err="1" smtClean="0"/>
              <a:t>Ei</a:t>
            </a:r>
            <a:r>
              <a:rPr lang="en-US" u="sng" dirty="0" err="1" smtClean="0"/>
              <a:t>ch</a:t>
            </a:r>
            <a:r>
              <a:rPr lang="ru-RU" u="sng" dirty="0" smtClean="0"/>
              <a:t>-</a:t>
            </a:r>
            <a:r>
              <a:rPr lang="en-US" dirty="0" err="1" smtClean="0"/>
              <a:t>hörn</a:t>
            </a:r>
            <a:r>
              <a:rPr lang="ru-RU" dirty="0" smtClean="0"/>
              <a:t>-</a:t>
            </a:r>
            <a:r>
              <a:rPr lang="en-US" u="sng" dirty="0" err="1" smtClean="0"/>
              <a:t>ch</a:t>
            </a:r>
            <a:r>
              <a:rPr lang="en-US" dirty="0" err="1" smtClean="0"/>
              <a:t>en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ru-RU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8" y="377825"/>
            <a:ext cx="8570912" cy="1066800"/>
          </a:xfr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57188" y="2714625"/>
            <a:ext cx="4500562" cy="185737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/>
              <a:t>das  Schneiderlein</a:t>
            </a:r>
            <a:endParaRPr lang="ru-RU" smtClean="0"/>
          </a:p>
        </p:txBody>
      </p:sp>
      <p:pic>
        <p:nvPicPr>
          <p:cNvPr id="16387" name="Picture 2" descr="D:\Мои Документы\Рабочий стол\на урок\картинки\п0014.tif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786438" y="2143125"/>
            <a:ext cx="2659062" cy="39703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249238"/>
            <a:ext cx="8620125" cy="1158875"/>
          </a:xfrm>
        </p:spPr>
      </p:pic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Welche Tiere sieht das Schneiderlein?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Er sieht …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85725"/>
            <a:ext cx="8242300" cy="852488"/>
          </a:xfrm>
        </p:spPr>
      </p:pic>
      <p:sp>
        <p:nvSpPr>
          <p:cNvPr id="18434" name="Прямоугольник 10"/>
          <p:cNvSpPr>
            <a:spLocks noChangeArrowheads="1"/>
          </p:cNvSpPr>
          <p:nvPr/>
        </p:nvSpPr>
        <p:spPr bwMode="auto">
          <a:xfrm>
            <a:off x="428625" y="857250"/>
            <a:ext cx="8715375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Beere                                   Pilze                     </a:t>
            </a: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            Salat                                               Blätter                             Waldbeeren</a:t>
            </a: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Nüsse                                    Hasen</a:t>
            </a: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  <a:p>
            <a:r>
              <a:rPr lang="en-US">
                <a:latin typeface="Rockwell"/>
              </a:rPr>
              <a:t>          Vögel                                                                   Obst</a:t>
            </a:r>
            <a:endParaRPr lang="ru-RU">
              <a:latin typeface="Cambria" pitchFamily="18" charset="0"/>
            </a:endParaRP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                       Gras</a:t>
            </a: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Mäuse                                         Honig                                           Fisch</a:t>
            </a:r>
          </a:p>
          <a:p>
            <a:endParaRPr lang="en-US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Haus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tiere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</a:p>
        </p:txBody>
      </p:sp>
      <p:pic>
        <p:nvPicPr>
          <p:cNvPr id="18435" name="Picture 6" descr="D:\Мои Документы\Рабочий стол\на урок\картинки\п0018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785813"/>
            <a:ext cx="114300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D:\Мои Документы\Рабочий стол\на урок\картинки\п0009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857250"/>
            <a:ext cx="9636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D:\Мои Документы\Рабочий стол\на урок\картинки\п0010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75" y="2071688"/>
            <a:ext cx="96678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4" descr="D:\Мои Документы\Рабочий стол\на урок\картинки\п0021.t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25" y="5786438"/>
            <a:ext cx="714375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3" descr="D:\Мои Документы\Рабочий стол\на урок\картинки\п0021 - копия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" y="5857875"/>
            <a:ext cx="811213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6" descr="D:\Мои Документы\Рабочий стол\4773e827acac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14438" y="4643438"/>
            <a:ext cx="8032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7" descr="D:\Мои Документы\Рабочий стол\4787847bcf67e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63" y="4929188"/>
            <a:ext cx="5842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 descr="D:\Мои Документы\Рабочий стол\на урок\картинки\п0008.t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8625" y="1357313"/>
            <a:ext cx="6429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8" descr="D:\Мои Документы\Рабочий стол\на урок\картинки\п0011.t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00625" y="1428750"/>
            <a:ext cx="11430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9" descr="D:\Мои Документы\Рабочий стол\на урок\картинки\п0018.ti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858125" y="1357313"/>
            <a:ext cx="100012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3" descr="D:\Мои Документы\Рабочий стол\на урок\картинки\п0019.tif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57188" y="2714625"/>
            <a:ext cx="642937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4" descr="D:\Мои Документы\Рабочий стол\на урок\картинки\п0017.t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500313" y="3714750"/>
            <a:ext cx="7667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4" descr="D:\Мои Документы\Рабочий стол\на урок\картинки\п0015.t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714750" y="2214563"/>
            <a:ext cx="10001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2" descr="D:\Мои Документы\Рабочий стол\на урок\картинки\п0012.tif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143750" y="4572000"/>
            <a:ext cx="118586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3" descr="D:\Мои Документы\Рабочий стол\на урок\картинки\по0001.tif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215063" y="2857500"/>
            <a:ext cx="1357312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4" descr="D:\Мои Документы\Рабочий стол\на урок\картинки\agriculture-foodstuffs-honey-1.800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286250" y="4429125"/>
            <a:ext cx="1214438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128588"/>
            <a:ext cx="8242300" cy="957262"/>
          </a:xfr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75"/>
            <a:ext cx="9715500" cy="5357813"/>
          </a:xfrm>
        </p:spPr>
        <p:txBody>
          <a:bodyPr>
            <a:normAutofit fontScale="550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Beere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Pilze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Buch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Nüsse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Mäuse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lang="en-US" sz="3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Haus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tiere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9459" name="Picture 4" descr="D:\Мои Документы\Рабочий стол\на урок\картинки\п0010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2857500"/>
            <a:ext cx="1428750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 descr="D:\Мои Документы\Рабочий стол\на урок\картинки\п0009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0" y="1357313"/>
            <a:ext cx="1374775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D:\Мои Документы\Рабочий стол\на урок\картинки\п0018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1214438"/>
            <a:ext cx="156527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D:\Мои Документы\Рабочий стол\на урок\картинки\п0016 - копия (2).t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13" y="1071563"/>
            <a:ext cx="1835150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3" descr="D:\Мои Документы\Рабочий стол\на урок\картинки\п0021 - копия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75" y="5000625"/>
            <a:ext cx="132873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4" descr="D:\Мои Документы\Рабочий стол\на урок\картинки\п0021.t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9250" y="5000625"/>
            <a:ext cx="1214438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6" descr="D:\Мои Документы\Рабочий стол\4773e827acac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1500" y="3214688"/>
            <a:ext cx="11604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7" descr="D:\Мои Документы\Рабочий стол\4787847bcf67e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88" y="4429125"/>
            <a:ext cx="1071562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1"/>
          </p:nvPr>
        </p:nvSpPr>
        <p:spPr>
          <a:xfrm>
            <a:off x="0" y="500063"/>
            <a:ext cx="9144000" cy="61436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                        Vögel   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          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           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 Salat                                     Gras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 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         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                    Blätter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Waldbeeren                              Bonbons</a:t>
            </a:r>
          </a:p>
          <a:p>
            <a:endParaRPr lang="ru-RU" smtClean="0"/>
          </a:p>
        </p:txBody>
      </p:sp>
      <p:pic>
        <p:nvPicPr>
          <p:cNvPr id="20482" name="Picture 3" descr="D:\Мои Документы\Рабочий стол\на урок\картинки\п0019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8" y="285750"/>
            <a:ext cx="1143000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D:\Мои Документы\Рабочий стол\на урок\картинки\п0017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1428750"/>
            <a:ext cx="18573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D:\Мои Документы\Рабочий стол\на урок\картинки\п0016 - копия (3)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0" y="5143500"/>
            <a:ext cx="18573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D:\Мои Документы\Рабочий стол\на урок\картинки\п0011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75" y="3143250"/>
            <a:ext cx="1643063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9" descr="D:\Мои Документы\Рабочий стол\на урок\картинки\п0018.t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313" y="5429250"/>
            <a:ext cx="19256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0" descr="D:\Мои Документы\Рабочий стол\на урок\картинки\п0008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57313" y="1357313"/>
            <a:ext cx="1239837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1"/>
          </p:nvPr>
        </p:nvSpPr>
        <p:spPr>
          <a:xfrm>
            <a:off x="214313" y="642938"/>
            <a:ext cx="8929687" cy="54832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Hasen                                      Bleistift    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 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                               Fisch             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                                                      Obst            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Honig</a:t>
            </a:r>
            <a:endParaRPr lang="ru-RU" smtClean="0"/>
          </a:p>
        </p:txBody>
      </p:sp>
      <p:pic>
        <p:nvPicPr>
          <p:cNvPr id="21506" name="Picture 2" descr="D:\Мои Документы\Рабочий стол\на урок\картинки\п0016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75" y="1143000"/>
            <a:ext cx="249396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D:\Мои Документы\Рабочий стол\на урок\картинки\п0015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63" y="169863"/>
            <a:ext cx="1357312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D:\Мои Документы\Рабочий стол\на урок\картинки\п0012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50" y="3214688"/>
            <a:ext cx="160972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D:\Мои Документы\Рабочий стол\на урок\картинки\по0001.t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75" y="4500563"/>
            <a:ext cx="200660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4" descr="D:\Мои Документы\Рабочий стол\на урок\картинки\agriculture-foodstuffs-honey-1.8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25" y="4500563"/>
            <a:ext cx="1531938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509</TotalTime>
  <Words>145</Words>
  <Application>Microsoft Office PowerPoint</Application>
  <PresentationFormat>Экран (4:3)</PresentationFormat>
  <Paragraphs>105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13</vt:i4>
      </vt:variant>
    </vt:vector>
  </HeadingPairs>
  <TitlesOfParts>
    <vt:vector size="28" baseType="lpstr">
      <vt:lpstr>Cambria</vt:lpstr>
      <vt:lpstr>Arial</vt:lpstr>
      <vt:lpstr>Wingdings 2</vt:lpstr>
      <vt:lpstr>Calibri</vt:lpstr>
      <vt:lpstr>Rockwell</vt:lpstr>
      <vt:lpstr>Times New Roman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63</cp:revision>
  <dcterms:created xsi:type="dcterms:W3CDTF">2011-02-09T16:32:02Z</dcterms:created>
  <dcterms:modified xsi:type="dcterms:W3CDTF">2012-01-29T17:59:02Z</dcterms:modified>
</cp:coreProperties>
</file>