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7" r:id="rId4"/>
    <p:sldId id="258" r:id="rId5"/>
    <p:sldId id="259" r:id="rId6"/>
    <p:sldId id="263" r:id="rId7"/>
    <p:sldId id="260" r:id="rId8"/>
    <p:sldId id="261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B10D1B2-13E0-4107-B9DC-4AE0B50A68B6}" type="datetimeFigureOut">
              <a:rPr lang="ru-RU" smtClean="0"/>
              <a:pPr/>
              <a:t>04.01.2012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99754E5-7AE7-4614-B25D-592E5354D4E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Урок риторики в 7 классе  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62935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Урок корректора </a:t>
            </a:r>
            <a:r>
              <a:rPr lang="ru-RU" sz="3600" dirty="0" err="1" smtClean="0"/>
              <a:t>Благова</a:t>
            </a:r>
            <a:endParaRPr lang="ru-RU" sz="3600" dirty="0" smtClean="0"/>
          </a:p>
          <a:p>
            <a:r>
              <a:rPr lang="ru-RU" sz="3600" dirty="0" smtClean="0"/>
              <a:t>Выполнил: </a:t>
            </a:r>
          </a:p>
          <a:p>
            <a:r>
              <a:rPr lang="ru-RU" sz="3600" dirty="0" smtClean="0"/>
              <a:t>учитель  русского языка и литературы Пашкова О.А.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урока: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Проанализировать текст К.Паустовского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Определиться с понятиями «нравственность и безнравственность»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Подготовиться к написанию изложения и сочинения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нравственность?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						</a:t>
            </a:r>
            <a:r>
              <a:rPr lang="ru-RU" sz="2800" dirty="0" smtClean="0"/>
              <a:t>отношение к себе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				</a:t>
            </a:r>
            <a:r>
              <a:rPr lang="ru-RU" sz="2800" dirty="0" smtClean="0"/>
              <a:t>к людям</a:t>
            </a:r>
            <a:endParaRPr lang="ru-RU" dirty="0" smtClean="0"/>
          </a:p>
          <a:p>
            <a:pPr>
              <a:buNone/>
            </a:pPr>
            <a:r>
              <a:rPr lang="ru-RU" sz="2800" dirty="0" smtClean="0"/>
              <a:t>Нравственность – это</a:t>
            </a:r>
          </a:p>
          <a:p>
            <a:pPr>
              <a:buNone/>
            </a:pPr>
            <a:r>
              <a:rPr lang="ru-RU" dirty="0" smtClean="0"/>
              <a:t>							</a:t>
            </a:r>
            <a:r>
              <a:rPr lang="ru-RU" sz="2800" dirty="0" smtClean="0"/>
              <a:t>к природе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					</a:t>
            </a:r>
            <a:r>
              <a:rPr lang="ru-RU" sz="2800" dirty="0" smtClean="0"/>
              <a:t>к миру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4214810" y="2357430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V="1">
            <a:off x="4214810" y="3143248"/>
            <a:ext cx="1357322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286248" y="3643314"/>
            <a:ext cx="142876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143372" y="4000504"/>
            <a:ext cx="928694" cy="8572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3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Качества характера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Высоконравственные	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Безнравственные	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Уважение к себе, чувство собственного достоинства.</a:t>
            </a:r>
          </a:p>
          <a:p>
            <a:r>
              <a:rPr lang="ru-RU" dirty="0" smtClean="0"/>
              <a:t>Интеллигентность, корректность</a:t>
            </a:r>
          </a:p>
          <a:p>
            <a:r>
              <a:rPr lang="ru-RU" dirty="0" smtClean="0"/>
              <a:t>Чувство меры, такт</a:t>
            </a:r>
          </a:p>
          <a:p>
            <a:r>
              <a:rPr lang="ru-RU" dirty="0" smtClean="0"/>
              <a:t>Смелость</a:t>
            </a:r>
          </a:p>
          <a:p>
            <a:r>
              <a:rPr lang="ru-RU" dirty="0" smtClean="0"/>
              <a:t>Мужество, стойкость</a:t>
            </a:r>
          </a:p>
          <a:p>
            <a:r>
              <a:rPr lang="ru-RU" dirty="0" smtClean="0"/>
              <a:t>Любознательность</a:t>
            </a:r>
          </a:p>
          <a:p>
            <a:r>
              <a:rPr lang="ru-RU" dirty="0" smtClean="0"/>
              <a:t>Милосердие</a:t>
            </a:r>
          </a:p>
          <a:p>
            <a:r>
              <a:rPr lang="ru-RU" dirty="0" smtClean="0"/>
              <a:t>аккуратность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Самовлюбленность, эгоизм</a:t>
            </a:r>
          </a:p>
          <a:p>
            <a:endParaRPr lang="ru-RU" dirty="0" smtClean="0"/>
          </a:p>
          <a:p>
            <a:r>
              <a:rPr lang="ru-RU" dirty="0" smtClean="0"/>
              <a:t>Несдержанность, грубость</a:t>
            </a:r>
          </a:p>
          <a:p>
            <a:r>
              <a:rPr lang="ru-RU" dirty="0" smtClean="0"/>
              <a:t>Бестактность</a:t>
            </a:r>
          </a:p>
          <a:p>
            <a:r>
              <a:rPr lang="ru-RU" dirty="0" smtClean="0"/>
              <a:t>Трусость</a:t>
            </a:r>
          </a:p>
          <a:p>
            <a:r>
              <a:rPr lang="ru-RU" dirty="0" smtClean="0"/>
              <a:t>Слабохарактерность</a:t>
            </a:r>
          </a:p>
          <a:p>
            <a:r>
              <a:rPr lang="ru-RU" dirty="0" smtClean="0"/>
              <a:t>Любопытство</a:t>
            </a:r>
          </a:p>
          <a:p>
            <a:r>
              <a:rPr lang="ru-RU" dirty="0" smtClean="0"/>
              <a:t>Жестокость</a:t>
            </a:r>
          </a:p>
          <a:p>
            <a:r>
              <a:rPr lang="ru-RU" dirty="0" smtClean="0"/>
              <a:t>небрежность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3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3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3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3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3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3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3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0" dur="30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3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3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3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3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3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3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5" dur="3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0" dur="3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9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0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4" grpId="0" build="p"/>
      <p:bldP spid="5" grpId="0" build="p"/>
      <p:bldP spid="6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Словарная работа: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4400" dirty="0" smtClean="0"/>
              <a:t>Корректор – человек, который правит текст (исправляет)</a:t>
            </a:r>
          </a:p>
          <a:p>
            <a:pPr>
              <a:buNone/>
            </a:pPr>
            <a:r>
              <a:rPr lang="ru-RU" sz="4400" dirty="0" smtClean="0"/>
              <a:t>Корректура – правка.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 сжатого изложения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Соболь приносит свой рассказ в редакцию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Благов</a:t>
            </a:r>
            <a:r>
              <a:rPr lang="ru-RU" dirty="0" smtClean="0"/>
              <a:t> берется откорректировать рассказ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Значение знаков препинания в тексте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Урок корректора </a:t>
            </a:r>
            <a:r>
              <a:rPr lang="ru-RU" dirty="0" err="1" smtClean="0"/>
              <a:t>Благова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Сочинение – рассуждение : «Какой урок преподал </a:t>
            </a:r>
            <a:r>
              <a:rPr lang="ru-RU" sz="4000" dirty="0" err="1" smtClean="0"/>
              <a:t>Благов</a:t>
            </a:r>
            <a:r>
              <a:rPr lang="ru-RU" sz="4000" dirty="0" smtClean="0"/>
              <a:t> </a:t>
            </a:r>
            <a:r>
              <a:rPr lang="ru-RU" sz="4000" dirty="0" smtClean="0"/>
              <a:t>Соболю?»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 rot="20624606">
            <a:off x="744153" y="2648355"/>
            <a:ext cx="703966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Спасибо за урок!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7" name="Содержимое 6" descr="4 ������� (���)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5008" y="3500430"/>
            <a:ext cx="2786082" cy="278608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136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Урок риторики в 7 классе   </vt:lpstr>
      <vt:lpstr>Цель урока:</vt:lpstr>
      <vt:lpstr>Что такое нравственность?</vt:lpstr>
      <vt:lpstr>Качества характера</vt:lpstr>
      <vt:lpstr>Словарная работа:</vt:lpstr>
      <vt:lpstr>План сжатого изложения</vt:lpstr>
      <vt:lpstr>Домашнее задание:</vt:lpstr>
      <vt:lpstr>Слайд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риторики в 7 классе   </dc:title>
  <dc:creator>мама</dc:creator>
  <cp:lastModifiedBy>пользователь</cp:lastModifiedBy>
  <cp:revision>6</cp:revision>
  <dcterms:created xsi:type="dcterms:W3CDTF">2010-03-14T16:12:37Z</dcterms:created>
  <dcterms:modified xsi:type="dcterms:W3CDTF">2012-01-04T07:28:56Z</dcterms:modified>
</cp:coreProperties>
</file>