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64" r:id="rId7"/>
    <p:sldId id="262" r:id="rId8"/>
    <p:sldId id="266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00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71DB9-4992-482C-A02A-BCC7BAD97192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D2BCD-FD9E-49ED-B580-894CCC5D9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5"/>
            <a:ext cx="7772400" cy="3267795"/>
          </a:xfrm>
        </p:spPr>
        <p:txBody>
          <a:bodyPr/>
          <a:lstStyle/>
          <a:p>
            <a:r>
              <a:rPr lang="ru-RU" b="1" dirty="0" smtClean="0"/>
              <a:t>Внеклассное мероприятие по математике:</a:t>
            </a:r>
            <a:br>
              <a:rPr lang="ru-RU" b="1" dirty="0" smtClean="0"/>
            </a:br>
            <a:r>
              <a:rPr lang="ru-RU" b="1" dirty="0" smtClean="0"/>
              <a:t> «Состязание знатоков геометрии»(7 классы)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589240"/>
            <a:ext cx="8424936" cy="1008112"/>
          </a:xfrm>
        </p:spPr>
        <p:txBody>
          <a:bodyPr>
            <a:normAutofit fontScale="62500" lnSpcReduction="20000"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</a:rPr>
              <a:t>Презентация подготовлена </a:t>
            </a:r>
          </a:p>
          <a:p>
            <a:r>
              <a:rPr lang="ru-RU" sz="2400" b="1" i="1" dirty="0" smtClean="0">
                <a:solidFill>
                  <a:schemeClr val="tx1"/>
                </a:solidFill>
              </a:rPr>
              <a:t> учителями  ГБОУ СОШ №229 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r>
              <a:rPr lang="ru-RU" sz="2400" b="1" i="1" dirty="0" smtClean="0">
                <a:solidFill>
                  <a:schemeClr val="tx1"/>
                </a:solidFill>
              </a:rPr>
              <a:t>имени </a:t>
            </a:r>
            <a:r>
              <a:rPr lang="ru-RU" sz="2400" b="1" i="1" dirty="0" smtClean="0">
                <a:solidFill>
                  <a:schemeClr val="tx1"/>
                </a:solidFill>
              </a:rPr>
              <a:t>Б. </a:t>
            </a:r>
            <a:r>
              <a:rPr lang="ru-RU" sz="2400" b="1" i="1" dirty="0" err="1" smtClean="0">
                <a:solidFill>
                  <a:schemeClr val="tx1"/>
                </a:solidFill>
              </a:rPr>
              <a:t>Момышулы</a:t>
            </a:r>
            <a:r>
              <a:rPr lang="ru-RU" sz="2400" b="1" i="1" dirty="0" smtClean="0">
                <a:solidFill>
                  <a:schemeClr val="tx1"/>
                </a:solidFill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</a:rPr>
              <a:t>г. Москвы  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</a:rPr>
              <a:t>Ишковой</a:t>
            </a:r>
            <a:r>
              <a:rPr lang="ru-RU" sz="2400" b="1" i="1" dirty="0" smtClean="0">
                <a:solidFill>
                  <a:schemeClr val="tx1"/>
                </a:solidFill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</a:rPr>
              <a:t>Т.В. И </a:t>
            </a:r>
            <a:r>
              <a:rPr lang="ru-RU" sz="2400" b="1" i="1" dirty="0" err="1" smtClean="0">
                <a:solidFill>
                  <a:schemeClr val="tx1"/>
                </a:solidFill>
              </a:rPr>
              <a:t>Досычевой</a:t>
            </a:r>
            <a:r>
              <a:rPr lang="ru-RU" sz="2400" b="1" i="1" dirty="0" smtClean="0">
                <a:solidFill>
                  <a:schemeClr val="tx1"/>
                </a:solidFill>
              </a:rPr>
              <a:t> В.С.</a:t>
            </a:r>
            <a:endParaRPr lang="ru-RU" sz="24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51344"/>
            <a:ext cx="763284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Раунд 9. </a:t>
            </a:r>
          </a:p>
          <a:p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«Уважаемые знатоки! Этот человек родился в Тверской губернии. Его отец на могильном камне написал, что «... отец наукам изучался дивным и </a:t>
            </a:r>
            <a:r>
              <a:rPr lang="ru-RU" sz="2000" b="1" i="1" dirty="0" err="1" smtClean="0">
                <a:latin typeface="Arial" pitchFamily="34" charset="0"/>
                <a:cs typeface="Arial" pitchFamily="34" charset="0"/>
              </a:rPr>
              <a:t>неудобновероятным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способом…». В 1700 г Петром Ι он был учинен российскому благородному юношеству учителем математики. Создал первый русский для школы учебник по математике и навигации. М.В. Ломоносов хранил этот учебник до конца своих дней и назвал его «вратами учености». В знак признания достоинств этого математика Петр Ι пожаловал ему другую фамилию, чем хотел подчеркнуть, что развитый ум и знания привлекают к человеку других людей с такой же силой, с какой магнит притягивает к себе железо. Назовите фамилию этого великого математика. </a:t>
            </a:r>
            <a:endParaRPr lang="ru-RU" sz="2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632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Раунд 1. </a:t>
            </a:r>
          </a:p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«Уважаемые знатоки!</a:t>
            </a:r>
          </a:p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Рассказывают, что Птолемей однажды спросил Евклида, нет ли  в геометрии более краткого пути, чем его «Начала», на что тот ответил  … . Так что ответил  Евклид царю?»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24744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Раунд 2.</a:t>
            </a:r>
          </a:p>
          <a:p>
            <a:endParaRPr lang="ru-RU" sz="36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«Уважаемые знатоки!</a:t>
            </a:r>
          </a:p>
          <a:p>
            <a:r>
              <a:rPr lang="ru-RU" sz="4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Почему крышки уличных люков делают круглыми,  а неквадратными?»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836712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Раунд 3. </a:t>
            </a:r>
          </a:p>
          <a:p>
            <a:endParaRPr lang="ru-RU" sz="36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«Уважаемые знатоки!</a:t>
            </a:r>
          </a:p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Нарисуйте  прямоугольник, площадь которого 12 см²,</a:t>
            </a:r>
          </a:p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а сумма длин сторон 26 см.» 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1"/>
            <a:ext cx="7344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Раунд 4. </a:t>
            </a:r>
          </a:p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«Уважаемые знатоки! Сколько человек посещало школу Пифагора, если половина их изучала математику, четверть природу, седьмая часть проводила время в размышлении, и кроме того, было еще три женщины? 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692696"/>
            <a:ext cx="71287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Раунд 5.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«Уважаемые знатоки! У меня в руках игральная карта: бубновый король. Посмотрите внимательно – на карте вы видите изображение ромба. У меня к вам такой вопрос: почему на картах бубновой масти изображён именно ромб, а не что–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нибудь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другое?»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77768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Раунд 6. </a:t>
            </a:r>
          </a:p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«Уважаемые знатоки! На уроках геометрии при решении задач, связанных с окружностью, обычно указывают, чему равен радиус окружности. А вот на технических чертежах и эскизах обязательно наносят диаметры окружностей, а не радиусы. Можете ли вы объяснить причину этого явления?» 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5608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Раунд 7.</a:t>
            </a:r>
          </a:p>
          <a:p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«Уважаемые знатоки! Известный писатель Ю. </a:t>
            </a:r>
            <a:r>
              <a:rPr lang="ru-RU" sz="2800" b="1" i="1" dirty="0" err="1" smtClean="0">
                <a:latin typeface="Arial" pitchFamily="34" charset="0"/>
                <a:cs typeface="Arial" pitchFamily="34" charset="0"/>
              </a:rPr>
              <a:t>Олеша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, автор  «Трех толстяков», писал: « В бархате лежит, плотно сжав ноги, холодный и сверкающий. У него тяжелая голова.  Я намереваюсь поднять его, он  неожиданно раскрывается и производит укол в руку.» Этот  геометрический  инструмент, согласно  римскому поэту Овидию (1 в.),  был изображен в древней  Греции. О чем идет речь? </a:t>
            </a:r>
            <a:endParaRPr lang="ru-RU" sz="28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2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Раунд 8.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«Уважаемые знатоки!  Я прошу Вас решить задачу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Дидоны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</a:t>
            </a:r>
            <a:br>
              <a:rPr lang="ru-RU" sz="2000" b="1" dirty="0" smtClean="0"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Финикийская царевна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Дидона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, спасаясь от своего брата, тирана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Пигмалиона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, отплыла из родного города Тира с небольшим отрядом своих сторонников. Было это, если верить легенде, около 825 года до нашей эры. Долго плыли царевна и ее спутники по Средиземному морю, пока не пристали к берегу Африки. Жили в тех местах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нулидийцы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Пришельцы им были совершенно ни к чему. Но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Дидоне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некуда было деться, место ей понравилось, и царевна стала упрашивать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нулидийского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царя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Ярба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продать ей немного земли. Желая, видимо, отделаться от назойливой финикиянки, 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Ярб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заломил баснословную цену за клочок земли, который можно окружить одной бычьей шкурой. К его удивлению и разочарованию,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Дидона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приняла это издевательское предложение, расплатилась и отправилась отмерить свою землю. Только она не стала расстилать шкуру на берегу. Как она это сделала?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иложение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Приложение 1</Template>
  <TotalTime>18</TotalTime>
  <Words>458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Приложение 1</vt:lpstr>
      <vt:lpstr>Внеклассное мероприятие по математике:  «Состязание знатоков геометрии»(7 классы)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ишкова</dc:creator>
  <cp:lastModifiedBy>PCuser</cp:lastModifiedBy>
  <cp:revision>7</cp:revision>
  <dcterms:created xsi:type="dcterms:W3CDTF">2011-12-30T04:38:19Z</dcterms:created>
  <dcterms:modified xsi:type="dcterms:W3CDTF">2012-01-11T04:34:12Z</dcterms:modified>
</cp:coreProperties>
</file>