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4" r:id="rId4"/>
    <p:sldId id="258" r:id="rId5"/>
    <p:sldId id="259" r:id="rId6"/>
    <p:sldId id="262" r:id="rId7"/>
    <p:sldId id="263" r:id="rId8"/>
    <p:sldId id="264" r:id="rId9"/>
    <p:sldId id="275" r:id="rId10"/>
    <p:sldId id="270" r:id="rId11"/>
    <p:sldId id="283" r:id="rId12"/>
    <p:sldId id="284" r:id="rId13"/>
    <p:sldId id="285" r:id="rId14"/>
    <p:sldId id="286" r:id="rId15"/>
    <p:sldId id="277" r:id="rId16"/>
    <p:sldId id="271" r:id="rId17"/>
    <p:sldId id="287" r:id="rId18"/>
    <p:sldId id="280" r:id="rId19"/>
    <p:sldId id="281" r:id="rId20"/>
    <p:sldId id="288" r:id="rId21"/>
    <p:sldId id="282" r:id="rId22"/>
    <p:sldId id="269" r:id="rId23"/>
    <p:sldId id="272" r:id="rId24"/>
    <p:sldId id="279" r:id="rId25"/>
    <p:sldId id="289" r:id="rId26"/>
    <p:sldId id="290" r:id="rId27"/>
    <p:sldId id="291" r:id="rId28"/>
    <p:sldId id="292" r:id="rId29"/>
    <p:sldId id="293" r:id="rId30"/>
    <p:sldId id="273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>
        <p:scale>
          <a:sx n="50" d="100"/>
          <a:sy n="50" d="100"/>
        </p:scale>
        <p:origin x="-29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8435-A49F-41A8-B7A4-08B1F07AEC5B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A9B38-5F49-4CE6-A9F9-1ECF62F3D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++++++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9B38-5F49-4CE6-A9F9-1ECF62F3DA6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9B38-5F49-4CE6-A9F9-1ECF62F3DA67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9B38-5F49-4CE6-A9F9-1ECF62F3DA67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+++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9B38-5F49-4CE6-A9F9-1ECF62F3DA67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9B38-5F49-4CE6-A9F9-1ECF62F3DA67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+++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9B38-5F49-4CE6-A9F9-1ECF62F3DA67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3399D2-4AA0-4806-828A-C706BF606441}" type="datetimeFigureOut">
              <a:rPr lang="ru-RU" smtClean="0"/>
              <a:pPr/>
              <a:t>30.10.2010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A6E24DA-F878-4332-9E39-680E937D0E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48;%20&#1089;&#1082;&#1091;&#1095;&#1085;&#1086;%20&#1080;%20&#1075;&#1088;&#1091;&#1089;&#1090;&#1085;&#1086;%20(0-0.46,9)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2;&#1091;&#1089;&#1086;&#1088;&#1075;&#1089;&#1082;&#1080;&#1081;%20&#1056;&#1072;&#1089;&#1089;&#1074;&#1077;&#1090;%20(&#1087;&#1077;&#1088;&#1074;&#1099;&#1081;).mp3" TargetMode="External"/><Relationship Id="rId7" Type="http://schemas.openxmlformats.org/officeDocument/2006/relationships/image" Target="../media/image25.jpeg"/><Relationship Id="rId2" Type="http://schemas.openxmlformats.org/officeDocument/2006/relationships/audio" Target="file:///J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2;&#1091;&#1089;&#1086;&#1088;&#1075;&#1089;&#1082;&#1080;&#1081;%20&#1056;&#1072;&#1089;&#1089;&#1074;&#1077;&#1090;%20(&#1074;&#1090;&#1086;&#1088;&#1086;&#1081;).mp3" TargetMode="External"/><Relationship Id="rId1" Type="http://schemas.openxmlformats.org/officeDocument/2006/relationships/audio" Target="file:///J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2;&#1091;&#1089;&#1086;&#1088;&#1075;&#1089;&#1082;&#1080;&#1081;%20&#1056;&#1072;&#1089;&#1089;&#1074;&#1077;&#1090;%20(&#1087;&#1077;&#1088;&#1074;&#1099;&#1081;)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2;&#1091;&#1089;&#1086;&#1088;&#1075;&#1089;&#1082;&#1080;&#1081;%20&#1056;&#1072;&#1089;&#1089;&#1074;&#1077;&#1090;%20(&#1074;&#1090;&#1086;&#1088;&#1086;&#1081;).mp3" TargetMode="Externa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5;&#1072;&#1088;&#1091;&#1089;%20(0-0.56)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43;&#1086;&#1088;&#1085;&#1099;&#1077;%20&#1074;&#1077;&#1088;&#1096;&#1080;&#1085;&#1099;%20(0-2.00)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5;&#1086;&#1089;&#1090;&#1086;&#1103;&#1083;&#1099;&#1077;%20&#1076;&#1074;&#1086;&#1088;&#1099;%20(0-1.14,4).mp3" TargetMode="External"/><Relationship Id="rId1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7;&#1082;&#1088;&#1080;&#1087;%20&#1082;&#1086;&#1083;&#1077;&#1089;&#1072;%20(0-55,5).mp3" TargetMode="Externa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42;&#1099;&#1093;&#1086;&#1078;&#1091;%20&#1086;&#1076;&#1080;&#1085;%20&#1103;%20&#1085;&#1072;%20&#1076;&#1086;&#1088;&#1086;&#1075;&#1091;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2;&#1072;&#1089;&#1082;&#1072;&#1088;&#1072;&#1076;%20(0-2.19,7).mp3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2;&#1072;&#1089;&#1082;&#1072;&#1088;&#1072;&#1076;%20(0-2.19,7).mp3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1;&#1077;&#1088;&#1084;&#1086;&#1085;&#1090;&#1086;&#1074;%20(&#1087;&#1088;&#1072;&#1079;&#1076;&#1085;&#1080;&#1082;,%20&#1087;&#1086;&#1089;&#1074;&#1103;&#1097;&#1105;&#1085;&#1085;&#1099;&#1081;%20&#1077;&#1084;&#1091;,%20&#1074;%20&#1076;&#1077;&#1085;&#1100;%20&#1086;&#1082;&#1086;&#1085;&#1095;&#1072;&#1085;&#1080;&#1103;%20&#1087;&#1077;&#1088;&#1074;&#1086;&#1081;%20&#1095;&#1077;&#1090;&#1074;&#1077;&#1088;&#1090;&#1080;)\REmake%20sound\&#1052;&#1072;&#1089;&#1082;&#1072;&#1088;&#1072;&#1076;%20(0-2.19,7).mp3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М. Ю. Лермонтова.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Посвящается памяти</a:t>
            </a:r>
            <a:endParaRPr lang="ru-RU" dirty="0"/>
          </a:p>
        </p:txBody>
      </p:sp>
      <p:pic>
        <p:nvPicPr>
          <p:cNvPr id="1026" name="Picture 2" descr="C:\Documents and Settings\Administrator\Desktop\mlermon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04821"/>
            <a:ext cx="1962150" cy="228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Стихи М. Лермонтова.</a:t>
            </a:r>
          </a:p>
          <a:p>
            <a:r>
              <a:rPr lang="ru-RU" dirty="0" smtClean="0"/>
              <a:t>Музыка А. Гурилёва.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Играет романс «И скучно и грустно»</a:t>
            </a:r>
            <a:endParaRPr lang="ru-RU" dirty="0"/>
          </a:p>
        </p:txBody>
      </p:sp>
      <p:pic>
        <p:nvPicPr>
          <p:cNvPr id="5" name="И скучно и грустно (0-0.46,9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7749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Виссарион</a:t>
            </a:r>
            <a:r>
              <a:rPr lang="ru-RU" dirty="0" smtClean="0"/>
              <a:t> Белинский, литературный критик.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Современники Лермонтова</a:t>
            </a:r>
            <a:endParaRPr lang="ru-RU" dirty="0"/>
          </a:p>
        </p:txBody>
      </p:sp>
      <p:pic>
        <p:nvPicPr>
          <p:cNvPr id="1026" name="Picture 2" descr="F:\Еще персонажи\1249886084_0b5b048a1f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3456384" cy="4273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Князь Васильчиков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Знакомые М.Ю. Лермонтова</a:t>
            </a:r>
            <a:endParaRPr lang="ru-RU" dirty="0"/>
          </a:p>
        </p:txBody>
      </p:sp>
      <p:pic>
        <p:nvPicPr>
          <p:cNvPr id="3074" name="Picture 2" descr="C:\Documents and Settings\Administrator\Desktop\REmake\make\Родственники и знакомые Лермонтова\Васильчиков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05045"/>
            <a:ext cx="3333750" cy="41814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C:\Documents and Settings\Administrator\Desktop\REmake\make\Родственники и знакомые Лермонтова\Васильчиков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1905000" cy="2228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Логинов Михаил Николаевич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П.Вяземский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Знакомые М.Ю. Лермонтова</a:t>
            </a:r>
            <a:endParaRPr lang="ru-RU" dirty="0"/>
          </a:p>
        </p:txBody>
      </p:sp>
      <p:pic>
        <p:nvPicPr>
          <p:cNvPr id="2050" name="Picture 2" descr="C:\Documents and Settings\Administrator\Desktop\REmake\make\Родственники и знакомые Лермонтова\456px-Longinov_Mikhail_Nikolaevitsch_(1823-187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314898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istrator\Desktop\REmake\make\Родственники и знакомые Лермонтова\Вязем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2857520" cy="37545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Кремль </a:t>
            </a:r>
            <a:r>
              <a:rPr lang="en-US" dirty="0" smtClean="0"/>
              <a:t>(XVI </a:t>
            </a:r>
            <a:r>
              <a:rPr lang="ru-RU" dirty="0" smtClean="0"/>
              <a:t>век)</a:t>
            </a:r>
            <a:endParaRPr lang="ru-RU" dirty="0"/>
          </a:p>
        </p:txBody>
      </p:sp>
      <p:pic>
        <p:nvPicPr>
          <p:cNvPr id="4" name="Picture 4" descr="C:\Documents and Settings\Administrator\Desktop\0_5b6a_d926f434_XL.jpe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3135" y="1524000"/>
            <a:ext cx="715773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flipV="1">
            <a:off x="5929322" y="730698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++++</a:t>
            </a:r>
            <a:endParaRPr lang="ru-RU" dirty="0"/>
          </a:p>
        </p:txBody>
      </p:sp>
      <p:pic>
        <p:nvPicPr>
          <p:cNvPr id="12" name="Мусоргский Рассвет (первы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928794" y="7500966"/>
            <a:ext cx="304800" cy="304800"/>
          </a:xfrm>
          <a:prstGeom prst="rect">
            <a:avLst/>
          </a:prstGeom>
        </p:spPr>
      </p:pic>
      <p:pic>
        <p:nvPicPr>
          <p:cNvPr id="13" name="Мусоргский Рассвет (второй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929058" y="7500966"/>
            <a:ext cx="304800" cy="304800"/>
          </a:xfrm>
          <a:prstGeom prst="rect">
            <a:avLst/>
          </a:prstGeom>
        </p:spPr>
      </p:pic>
      <p:pic>
        <p:nvPicPr>
          <p:cNvPr id="7" name="Мусоргский Рассвет (первый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3275856" y="7533456"/>
            <a:ext cx="304800" cy="304800"/>
          </a:xfrm>
          <a:prstGeom prst="rect">
            <a:avLst/>
          </a:prstGeom>
        </p:spPr>
      </p:pic>
      <p:pic>
        <p:nvPicPr>
          <p:cNvPr id="8" name="Мусоргский Рассвет (второй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2771800" y="75334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Годы жизни: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1811-1848.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Белинский Виссарион Григорьевич</a:t>
            </a:r>
            <a:endParaRPr lang="ru-RU" dirty="0"/>
          </a:p>
        </p:txBody>
      </p:sp>
      <p:pic>
        <p:nvPicPr>
          <p:cNvPr id="1026" name="Picture 2" descr="C:\Documents and Settings\Administrato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52580"/>
            <a:ext cx="3571875" cy="4476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Слова М. Лермонтова.</a:t>
            </a:r>
          </a:p>
          <a:p>
            <a:r>
              <a:rPr lang="ru-RU" dirty="0" smtClean="0"/>
              <a:t>Автор музыки неизвестен.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Играет романс «Парус»</a:t>
            </a:r>
            <a:endParaRPr lang="ru-RU" dirty="0"/>
          </a:p>
        </p:txBody>
      </p:sp>
      <p:pic>
        <p:nvPicPr>
          <p:cNvPr id="6" name="Парус (0-0.56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7749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Посвящается памяти М. Ю. Лермонтова</a:t>
            </a:r>
            <a:endParaRPr lang="ru-RU" dirty="0"/>
          </a:p>
        </p:txBody>
      </p:sp>
      <p:pic>
        <p:nvPicPr>
          <p:cNvPr id="5123" name="Picture 3" descr="C:\Documents and Settings\Administrato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3180698" cy="41513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       Александр Христофорович Бенкендорф                    Николай </a:t>
            </a:r>
            <a:r>
              <a:rPr lang="en-US" sz="1700" dirty="0" smtClean="0"/>
              <a:t>I</a:t>
            </a:r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Administrato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266653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Administrator\Desktop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418" y="1928802"/>
            <a:ext cx="2677854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Бенкендорф А. Х.</a:t>
            </a:r>
            <a:endParaRPr lang="ru-RU" dirty="0"/>
          </a:p>
        </p:txBody>
      </p:sp>
      <p:pic>
        <p:nvPicPr>
          <p:cNvPr id="3074" name="Picture 2" descr="C:\Documents and Settings\Administrato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28802"/>
            <a:ext cx="3214710" cy="368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Музыка Александра Варламова.</a:t>
            </a:r>
          </a:p>
          <a:p>
            <a:r>
              <a:rPr lang="ru-RU" dirty="0" smtClean="0"/>
              <a:t>Слова Михаила Лермонтова.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Играет романс «Горные вершины»</a:t>
            </a:r>
            <a:endParaRPr lang="ru-RU" dirty="0"/>
          </a:p>
        </p:txBody>
      </p:sp>
      <p:pic>
        <p:nvPicPr>
          <p:cNvPr id="6" name="Горные вершины (0-2.00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73894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       Александр Христофорович Бенкендорф                    Николай </a:t>
            </a:r>
            <a:r>
              <a:rPr lang="en-US" sz="1700" dirty="0" smtClean="0"/>
              <a:t>I</a:t>
            </a:r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Administrato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266653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Administrator\Desktop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418" y="1928802"/>
            <a:ext cx="2677854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4098" name="Picture 2" descr="C:\Documents and Settings\Administrator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714488"/>
            <a:ext cx="2500330" cy="372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Кавказа</a:t>
            </a:r>
            <a:endParaRPr lang="ru-RU" dirty="0"/>
          </a:p>
        </p:txBody>
      </p:sp>
      <p:pic>
        <p:nvPicPr>
          <p:cNvPr id="6146" name="Picture 2" descr="C:\Documents and Settings\Administrator\Desktop\REmake\make\Виды Кавказа\Виды Кавка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84784"/>
            <a:ext cx="5857916" cy="511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Administrator\Desktop\REmake\make\Виды Кавказа\Виды Кавказа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268760"/>
            <a:ext cx="772222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Administrator\Desktop\REmake\make\Виды Кавказа\Виды Кавказа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340768"/>
            <a:ext cx="801391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Administrator\Desktop\REmake\make\Виды Кавказа\Виды Кавказа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484784"/>
            <a:ext cx="728056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Documents and Settings\Administrator\Desktop\REmake\make\Виды Кавказа\Виды Кавказа (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1484784"/>
            <a:ext cx="6929486" cy="497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Documents and Settings\Administrator\Desktop\REmake\make\Виды Кавказа\Виды Кавказа (5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1340768"/>
            <a:ext cx="6072230" cy="511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Documents and Settings\Administrator\Desktop\REmake\make\Виды Кавказа\Виды Кавказа (6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1412776"/>
            <a:ext cx="6527828" cy="507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:\лерм в и муз\Виды Кавказа\0YaroshenkoN_KavkazTebOzKI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268760"/>
            <a:ext cx="8037574" cy="496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крип колеса (0-55,5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27984" y="7965504"/>
            <a:ext cx="304800" cy="304800"/>
          </a:xfrm>
          <a:prstGeom prst="rect">
            <a:avLst/>
          </a:prstGeom>
        </p:spPr>
      </p:pic>
      <p:pic>
        <p:nvPicPr>
          <p:cNvPr id="16" name="Постоялые дворы (0-1.14,4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1403648" y="7749480"/>
            <a:ext cx="304800" cy="304800"/>
          </a:xfrm>
          <a:prstGeom prst="rect">
            <a:avLst/>
          </a:prstGeom>
        </p:spPr>
      </p:pic>
      <p:pic>
        <p:nvPicPr>
          <p:cNvPr id="18" name="Picture 2" descr="C:\Documents and Settings\Administrator\Desktop\REmake\make\Виды Кавказа\Виды Кавка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84784"/>
            <a:ext cx="3096344" cy="270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8" descr="C:\Documents and Settings\Administrator\Desktop\REmake\make\Виды Кавказа\Виды Кавказа (6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1" y="1628800"/>
            <a:ext cx="435569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Слова М. Лермонтова.</a:t>
            </a:r>
          </a:p>
          <a:p>
            <a:r>
              <a:rPr lang="ru-RU" dirty="0" smtClean="0"/>
              <a:t>Музыка Е. Шашиной.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Играет романс «Выхожу я один на дорогу»</a:t>
            </a:r>
            <a:endParaRPr lang="ru-RU" dirty="0"/>
          </a:p>
        </p:txBody>
      </p:sp>
      <p:pic>
        <p:nvPicPr>
          <p:cNvPr id="5" name="Выхожу один я на дорог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8037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Иллюстрации к «Герою нашего времени»</a:t>
            </a:r>
            <a:endParaRPr lang="ru-RU" dirty="0"/>
          </a:p>
        </p:txBody>
      </p:sp>
      <p:pic>
        <p:nvPicPr>
          <p:cNvPr id="2050" name="Picture 2" descr="E:\Лермонтов (праздник, посвящённый ему, в день окончания первой четверти)\New (картинки)\Герой нашего времени\00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1745382" cy="232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Лермонтов (праздник, посвящённый ему, в день окончания первой четверти)\New (картинки)\Герой нашего времени\002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188927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E:\Лермонтов (праздник, посвящённый ему, в день окончания первой четверти)\New (картинки)\Герой нашего времени\004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1340768"/>
            <a:ext cx="197754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E:\Лермонтов (праздник, посвящённый ему, в день окончания первой четверти)\New (картинки)\Герой нашего времени\007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4552950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E:\Лермонтов (праздник, посвящённый ему, в день окончания первой четверти)\New (картинки)\Герой нашего времени\013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149080"/>
            <a:ext cx="1656184" cy="214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Иллюстрации к «Герою нашего времени»</a:t>
            </a:r>
            <a:endParaRPr lang="ru-RU" dirty="0"/>
          </a:p>
        </p:txBody>
      </p:sp>
      <p:pic>
        <p:nvPicPr>
          <p:cNvPr id="4098" name="Picture 2" descr="F:\Еще персонажи\Врубель Княжна Мэри и Грушниц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40768"/>
            <a:ext cx="3488804" cy="4912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Иллюстрации к «Герою нашего времени»</a:t>
            </a:r>
            <a:endParaRPr lang="ru-RU" dirty="0"/>
          </a:p>
        </p:txBody>
      </p:sp>
      <p:pic>
        <p:nvPicPr>
          <p:cNvPr id="5122" name="Picture 2" descr="F:\Еще персонажи\Иллюстрация Агина 40-е годы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4608512" cy="4036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Иллюстрации к «Герою нашего времени»</a:t>
            </a:r>
            <a:endParaRPr lang="ru-RU" dirty="0"/>
          </a:p>
        </p:txBody>
      </p:sp>
      <p:pic>
        <p:nvPicPr>
          <p:cNvPr id="6147" name="Picture 3" descr="F:\Еще персонажи\Павлинов Бал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480720" cy="48933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Иллюстрации к «Герою нашего времени»</a:t>
            </a:r>
            <a:endParaRPr lang="ru-RU" dirty="0"/>
          </a:p>
        </p:txBody>
      </p:sp>
      <p:pic>
        <p:nvPicPr>
          <p:cNvPr id="7170" name="Picture 2" descr="E:\Лермонтов (праздник, посвящённый ему, в день окончания первой четверти)\New (картинки)\Герой нашего времени\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3430170" cy="5094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Посвящается памяти М. Ю. Лермонтова</a:t>
            </a:r>
            <a:endParaRPr lang="ru-RU" dirty="0"/>
          </a:p>
        </p:txBody>
      </p:sp>
      <p:pic>
        <p:nvPicPr>
          <p:cNvPr id="5123" name="Picture 3" descr="C:\Documents and Settings\Administrator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714488"/>
            <a:ext cx="3180698" cy="41513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Маскарад (0-2.19,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67944" y="7317432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6516213" y="7306986"/>
            <a:ext cx="1296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+++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0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Посвящается памяти М. Ю. Лермонтова</a:t>
            </a:r>
            <a:endParaRPr lang="ru-RU" dirty="0"/>
          </a:p>
        </p:txBody>
      </p:sp>
      <p:pic>
        <p:nvPicPr>
          <p:cNvPr id="5123" name="Picture 3" descr="C:\Documents and Settings\Administrato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3180698" cy="41513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Эрнест Де Барант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Маскарад (0-2.19,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4" name="Picture 2" descr="F:\Еще персонажи\Эрнест де Баран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060848"/>
            <a:ext cx="3024336" cy="3712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Посвящается памяти М. Ю. Лермонтова</a:t>
            </a:r>
            <a:endParaRPr lang="ru-RU" dirty="0"/>
          </a:p>
        </p:txBody>
      </p:sp>
      <p:pic>
        <p:nvPicPr>
          <p:cNvPr id="5123" name="Picture 3" descr="C:\Documents and Settings\Administrator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714488"/>
            <a:ext cx="3180698" cy="41513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Маскарад (0-2.19,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67944" y="7317432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6516213" y="7306986"/>
            <a:ext cx="1296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+++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0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Отец</a:t>
            </a:r>
            <a:r>
              <a:rPr lang="ru-RU" dirty="0" smtClean="0"/>
              <a:t>                                               Юрий Петрович</a:t>
            </a:r>
          </a:p>
          <a:p>
            <a:pPr>
              <a:buNone/>
            </a:pPr>
            <a:r>
              <a:rPr lang="ru-RU" dirty="0" smtClean="0"/>
              <a:t>                                                       Лермонтов (1787—1831)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Родственники М. Ю. Лермонтова</a:t>
            </a:r>
            <a:endParaRPr lang="ru-RU" dirty="0"/>
          </a:p>
        </p:txBody>
      </p:sp>
      <p:pic>
        <p:nvPicPr>
          <p:cNvPr id="2050" name="Picture 2" descr="C:\Documents and Settings\Administrator\Desktop\REmake\make\Родственники и знакомые Лермонтова\Отец Лермонтова Юрий 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3286148" cy="40607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Мать</a:t>
            </a:r>
            <a:r>
              <a:rPr lang="ru-RU" dirty="0" smtClean="0"/>
              <a:t>                                            Мария Михайловна</a:t>
            </a:r>
          </a:p>
          <a:p>
            <a:pPr>
              <a:buNone/>
            </a:pPr>
            <a:r>
              <a:rPr lang="ru-RU" dirty="0" smtClean="0"/>
              <a:t>                                                       Лермонтова (1795-1817)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Родственники М. Ю. Лермонтова</a:t>
            </a:r>
            <a:endParaRPr lang="ru-RU" dirty="0"/>
          </a:p>
        </p:txBody>
      </p:sp>
      <p:pic>
        <p:nvPicPr>
          <p:cNvPr id="3074" name="Picture 2" descr="C:\Documents and Settings\Administrator\Desktop\REmake\make\Родственники и знакомые Лермонтова\Мария Мих Лермонт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3286148" cy="42446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М.Ю. Лермонтова</a:t>
            </a:r>
            <a:endParaRPr lang="ru-RU" dirty="0"/>
          </a:p>
        </p:txBody>
      </p:sp>
      <p:pic>
        <p:nvPicPr>
          <p:cNvPr id="4" name="Picture 2" descr="C:\Documents and Settings\Administrator\Desktop\REmake\make\Работы Лермонтова\752px-Lermontov_TiflisG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48053"/>
            <a:ext cx="5572164" cy="4438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 rot="470330">
            <a:off x="3267606" y="1586630"/>
            <a:ext cx="272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Тифлис. Масло (1837 г.)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Documents and Settings\Administrator\Desktop\REmake\make\Работы Лермонтова\Lermontov_Near_Mzh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677" y="3634104"/>
            <a:ext cx="2433413" cy="200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072198" y="5500702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Военно-Грузинская дорога близ Мцхеты. Масло.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7" descr="C:\Documents and Settings\Administrator\Desktop\REmake\make\Работы Лермонтова\Оседланная лошад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142984"/>
            <a:ext cx="2071702" cy="149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786578" y="2648546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Осёдланная лошадь». Сепия. 1830-е годы.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М.Ю. Лермонтова</a:t>
            </a:r>
            <a:endParaRPr lang="ru-RU" dirty="0"/>
          </a:p>
        </p:txBody>
      </p:sp>
      <p:pic>
        <p:nvPicPr>
          <p:cNvPr id="4" name="Picture 6" descr="C:\Documents and Settings\Administrator\Desktop\REmake\make\Работы Лермонтова\Воспоминание о Кавказе 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071546"/>
            <a:ext cx="1928826" cy="157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86578" y="2571744"/>
            <a:ext cx="221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Воспоминание о Кавказе. Масло (1838 г.)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Documents and Settings\Administrator\Desktop\REmake\make\Работы Лермонтова\Lermontov_Duel_Pero_Chernila_1832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4906664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 rot="408587">
            <a:off x="2517367" y="1533493"/>
            <a:ext cx="4109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«Дуэль». Перо, чернила (1832-34 гг.)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Documents and Settings\Administrator\Desktop\REmake\make\Работы Лермонтова\Lerm_Dages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876"/>
            <a:ext cx="2736201" cy="209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15074" y="5715016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Схватка в горах Дагестана. Масло.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Портрет Будкина (художник)</a:t>
            </a:r>
            <a:endParaRPr lang="ru-RU" dirty="0"/>
          </a:p>
        </p:txBody>
      </p:sp>
      <p:pic>
        <p:nvPicPr>
          <p:cNvPr id="1026" name="Picture 2" descr="C:\Documents and Settings\Administrator\Desktop\REmake\make\Портреты Лермонтова\Портрет Буд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071966" cy="509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Художник Горбунов          Художник Заболоцкий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Художник                                                         Художник</a:t>
            </a:r>
          </a:p>
          <a:p>
            <a:pPr>
              <a:buNone/>
            </a:pPr>
            <a:r>
              <a:rPr lang="ru-RU" dirty="0" smtClean="0"/>
              <a:t>    Клюндер                                                          Щербаков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Портреты Лермонтова</a:t>
            </a:r>
            <a:endParaRPr lang="ru-RU" dirty="0"/>
          </a:p>
        </p:txBody>
      </p:sp>
      <p:pic>
        <p:nvPicPr>
          <p:cNvPr id="1026" name="Picture 2" descr="I:\Лермонтов (праздник, посвящённый ему, в день окончания первой четверти)\make\Портреты Лермонтова\Портрет Горбу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52701"/>
            <a:ext cx="1679486" cy="216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Лермонтов (праздник, посвящённый ему, в день окончания первой четверти)\make\Портреты Лермонтова\портрет Заболоц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2856"/>
            <a:ext cx="170464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Лермонтов (праздник, посвящённый ему, в день окончания первой четверти)\make\Портреты Лермонтова\Портрет Клюнд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93096"/>
            <a:ext cx="1800200" cy="212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I:\Лермонтов (праздник, посвящённый ему, в день окончания первой четверти)\make\Портреты Лермонтова\Портрет Щербак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1731327" cy="211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936</TotalTime>
  <Words>346</Words>
  <Application>Microsoft Office PowerPoint</Application>
  <PresentationFormat>Экран (4:3)</PresentationFormat>
  <Paragraphs>131</Paragraphs>
  <Slides>31</Slides>
  <Notes>6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Посвящается памяти</vt:lpstr>
      <vt:lpstr>Играет романс «Горные вершины»</vt:lpstr>
      <vt:lpstr>Посвящается памяти М. Ю. Лермонтова</vt:lpstr>
      <vt:lpstr>Родственники М. Ю. Лермонтова</vt:lpstr>
      <vt:lpstr>Родственники М. Ю. Лермонтова</vt:lpstr>
      <vt:lpstr>Работы М.Ю. Лермонтова</vt:lpstr>
      <vt:lpstr>Работы М.Ю. Лермонтова</vt:lpstr>
      <vt:lpstr>Портрет Будкина (художник)</vt:lpstr>
      <vt:lpstr>Портреты Лермонтова</vt:lpstr>
      <vt:lpstr>Играет романс «И скучно и грустно»</vt:lpstr>
      <vt:lpstr>Современники Лермонтова</vt:lpstr>
      <vt:lpstr>Знакомые М.Ю. Лермонтова</vt:lpstr>
      <vt:lpstr>Знакомые М.Ю. Лермонтова</vt:lpstr>
      <vt:lpstr> Кремль (XVI век)</vt:lpstr>
      <vt:lpstr> Белинский Виссарион Григорьевич</vt:lpstr>
      <vt:lpstr>Играет романс «Парус»</vt:lpstr>
      <vt:lpstr>Посвящается памяти М. Ю. Лермонтова</vt:lpstr>
      <vt:lpstr> </vt:lpstr>
      <vt:lpstr>Бенкендорф А. Х.</vt:lpstr>
      <vt:lpstr> </vt:lpstr>
      <vt:lpstr>Николай I</vt:lpstr>
      <vt:lpstr>Виды Кавказа</vt:lpstr>
      <vt:lpstr>Играет романс «Выхожу я один на дорогу»</vt:lpstr>
      <vt:lpstr> Иллюстрации к «Герою нашего времени»</vt:lpstr>
      <vt:lpstr> Иллюстрации к «Герою нашего времени»</vt:lpstr>
      <vt:lpstr> Иллюстрации к «Герою нашего времени»</vt:lpstr>
      <vt:lpstr> Иллюстрации к «Герою нашего времени»</vt:lpstr>
      <vt:lpstr> Иллюстрации к «Герою нашего времени»</vt:lpstr>
      <vt:lpstr>Посвящается памяти М. Ю. Лермонтова</vt:lpstr>
      <vt:lpstr>  </vt:lpstr>
      <vt:lpstr>Посвящается памяти М. Ю. Лермонтова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Посвящается памяти</dc:title>
  <dc:creator>User</dc:creator>
  <cp:lastModifiedBy>Гость</cp:lastModifiedBy>
  <cp:revision>94</cp:revision>
  <dcterms:created xsi:type="dcterms:W3CDTF">2010-09-30T11:39:48Z</dcterms:created>
  <dcterms:modified xsi:type="dcterms:W3CDTF">2010-10-30T04:33:09Z</dcterms:modified>
</cp:coreProperties>
</file>