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461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3FA44-00D0-4950-B8DF-8768C0CE945D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4015C-37A4-4DE7-BCEE-8C93E222D3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E0A8F-36A3-4BCC-9A85-B79FF8A53D23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4B96D-33E4-4FA1-AF69-D40918BB72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519C-C6D0-4A2A-B466-CF291ED268A6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37BE1-7F2C-4D16-AA7B-F62225B99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8F1B9-97A9-4FA7-9FBB-F9D64995EFC7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5E0-6ECB-4A0A-8950-3C0CDF83C1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C26E7-D529-4449-A756-D00F24B52388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129B0-56DC-4501-A24B-DE1A30560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9EFC1-A80B-47AF-B596-608801556566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CF7FD-5FAE-4DF1-8768-D49AC16B19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C79B0-3E76-499C-8EF5-338A8BA6E9B9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0ACB5-7139-4E92-A955-5CB1CC0BB0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C481A-6DEE-4D22-8E3A-62271651A91C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AC72A-F725-4FFC-BBBD-2124C45D5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DA0AF-B22C-4FF6-B11B-87442ED99007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75DD7-2A81-4596-AD3B-B5EAB37610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81843-6214-45E0-B21D-A146973FC3D0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1FD9B-4281-4D8F-AC3C-55E3EFE82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21E57-93D7-4574-9A38-E11B6E21CAF3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F0E70-B72B-40D3-8FAB-BCCC417E6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28F868-B21E-4087-B2AD-684396E44935}" type="datetimeFigureOut">
              <a:rPr lang="ru-RU"/>
              <a:pPr>
                <a:defRPr/>
              </a:pPr>
              <a:t>11.02.2012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0C0E50-F027-4FC4-B137-14853A3A0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14282" y="428604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8596" y="2643182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428604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00298" y="4929198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8016" y="2643182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560623" y="2640007"/>
            <a:ext cx="1250951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28596" y="4929198"/>
            <a:ext cx="1250950" cy="142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66988" y="354013"/>
            <a:ext cx="1262062" cy="1438275"/>
          </a:xfrm>
          <a:prstGeom prst="rect">
            <a:avLst/>
          </a:prstGeom>
          <a:noFill/>
        </p:spPr>
      </p:pic>
      <p:pic>
        <p:nvPicPr>
          <p:cNvPr id="13" name="Рисунок 1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1650" y="420688"/>
            <a:ext cx="1262063" cy="1438275"/>
          </a:xfrm>
          <a:prstGeom prst="rect">
            <a:avLst/>
          </a:prstGeom>
          <a:noFill/>
        </p:spPr>
      </p:pic>
      <p:pic>
        <p:nvPicPr>
          <p:cNvPr id="15" name="Рисунок 14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05350" y="2706688"/>
            <a:ext cx="1268413" cy="1438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2143125" y="3000375"/>
            <a:ext cx="4500563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4000500" y="4786313"/>
            <a:ext cx="946150" cy="16319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39" name="Oval 4"/>
          <p:cNvSpPr>
            <a:spLocks noChangeArrowheads="1"/>
          </p:cNvSpPr>
          <p:nvPr/>
        </p:nvSpPr>
        <p:spPr bwMode="auto">
          <a:xfrm>
            <a:off x="4786313" y="5429250"/>
            <a:ext cx="176212" cy="1968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2286000" y="3571875"/>
            <a:ext cx="1223963" cy="82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Rectangle 7"/>
          <p:cNvSpPr>
            <a:spLocks noChangeArrowheads="1"/>
          </p:cNvSpPr>
          <p:nvPr/>
        </p:nvSpPr>
        <p:spPr bwMode="auto">
          <a:xfrm>
            <a:off x="3714750" y="3571875"/>
            <a:ext cx="1223963" cy="82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5143500" y="3571875"/>
            <a:ext cx="1223963" cy="82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3" name="AutoShape 9"/>
          <p:cNvSpPr>
            <a:spLocks noChangeArrowheads="1"/>
          </p:cNvSpPr>
          <p:nvPr/>
        </p:nvSpPr>
        <p:spPr bwMode="auto">
          <a:xfrm>
            <a:off x="1785938" y="1000125"/>
            <a:ext cx="5129212" cy="1982788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4" name="Oval 10"/>
          <p:cNvSpPr>
            <a:spLocks noChangeArrowheads="1"/>
          </p:cNvSpPr>
          <p:nvPr/>
        </p:nvSpPr>
        <p:spPr bwMode="auto">
          <a:xfrm>
            <a:off x="3857625" y="1857375"/>
            <a:ext cx="9144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214313"/>
            <a:ext cx="828675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928688"/>
            <a:ext cx="1262063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1643063"/>
            <a:ext cx="10715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1714500"/>
            <a:ext cx="1177925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071563"/>
            <a:ext cx="1093788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" y="4643438"/>
            <a:ext cx="1363662" cy="202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0" y="5500688"/>
            <a:ext cx="1428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25" y="4786313"/>
            <a:ext cx="1285875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00250" y="5410200"/>
            <a:ext cx="19526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071938" y="4643438"/>
            <a:ext cx="197961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Arial</vt:lpstr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8</cp:revision>
  <dcterms:created xsi:type="dcterms:W3CDTF">2012-01-07T16:30:41Z</dcterms:created>
  <dcterms:modified xsi:type="dcterms:W3CDTF">2012-02-11T18:56:08Z</dcterms:modified>
</cp:coreProperties>
</file>