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89" r:id="rId4"/>
    <p:sldId id="290" r:id="rId5"/>
    <p:sldId id="299" r:id="rId6"/>
    <p:sldId id="298" r:id="rId7"/>
    <p:sldId id="297" r:id="rId8"/>
    <p:sldId id="296" r:id="rId9"/>
    <p:sldId id="295" r:id="rId10"/>
    <p:sldId id="294" r:id="rId11"/>
    <p:sldId id="293" r:id="rId12"/>
    <p:sldId id="306" r:id="rId13"/>
    <p:sldId id="305" r:id="rId14"/>
    <p:sldId id="304" r:id="rId15"/>
    <p:sldId id="303" r:id="rId16"/>
    <p:sldId id="302" r:id="rId17"/>
    <p:sldId id="301" r:id="rId18"/>
    <p:sldId id="292" r:id="rId19"/>
    <p:sldId id="323" r:id="rId20"/>
    <p:sldId id="291" r:id="rId21"/>
    <p:sldId id="300" r:id="rId22"/>
    <p:sldId id="310" r:id="rId23"/>
    <p:sldId id="309" r:id="rId24"/>
    <p:sldId id="308" r:id="rId25"/>
    <p:sldId id="307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4" r:id="rId39"/>
    <p:sldId id="325" r:id="rId40"/>
    <p:sldId id="326" r:id="rId41"/>
    <p:sldId id="334" r:id="rId42"/>
    <p:sldId id="333" r:id="rId43"/>
    <p:sldId id="332" r:id="rId44"/>
    <p:sldId id="331" r:id="rId45"/>
    <p:sldId id="330" r:id="rId46"/>
    <p:sldId id="329" r:id="rId47"/>
    <p:sldId id="328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01" autoAdjust="0"/>
    <p:restoredTop sz="94660"/>
  </p:normalViewPr>
  <p:slideViewPr>
    <p:cSldViewPr>
      <p:cViewPr>
        <p:scale>
          <a:sx n="73" d="100"/>
          <a:sy n="73" d="100"/>
        </p:scale>
        <p:origin x="-99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2E603-C726-4D7C-A8AF-5AC6DC18FE01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4E877-E635-4B1D-AC81-6D6778387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1492-9EF0-482F-A2E5-4413485D68CB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05876-EB74-465F-8221-6387D4CCF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B28F2-B0FD-464E-AB90-A1638A1BF1AA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08566-0103-4C4F-B726-0B4355D4E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0DC16-7E66-4CBE-AD7C-3465EF438E0E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6C947-E2EA-42BC-BE0F-227C87F74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A4C0F-CA37-4078-ACAD-407B7790BC58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8886-6DAC-4D35-A7F2-AE45EA140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DE81F-C022-45A4-882D-52F48F31668D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B0E53-E5F6-4AAE-971D-DA8FC92055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1617A-F18F-4C7F-9A76-95C388F1BAAF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441CC-BA9D-4023-AFA6-4D010900E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167C-4108-4BAA-BCDB-4D7E3E21A71F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60380-9298-4358-AC5C-BB22C3F30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9A893-72D1-4DD9-B9D0-F11758F33F6B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F960A-C184-4554-9855-C10932431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A0EBF-A5D7-4D5D-9696-0F8DD796DEA3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BC277-D1A9-4EB6-B112-AE88DBDD8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6E0E3-5284-44E0-AAE7-0510D9CA90D8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7A819-BC5A-47C1-92D5-38F2C7474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5D2A80-43F0-4BCC-ACA0-9B8A5B6155DD}" type="datetimeFigureOut">
              <a:rPr lang="ru-RU"/>
              <a:pPr>
                <a:defRPr/>
              </a:pPr>
              <a:t>13.02.2012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E54961-EE11-4EFE-AAB1-C2B8A02CE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72;&#1073;&#1086;&#1090;&#1072;%20&#1056;&#1077;&#1074;&#1072;&#1079;&#1086;&#1074;&#1086;&#1081;\&#1092;&#1077;&#1089;&#1090;&#1080;&#1074;&#1072;&#1083;&#1100;\2012\&#1092;&#1077;&#1074;&#1088;&#1072;&#1083;&#1100;\1975\610931\3_\&#1071;&#1087;&#1086;&#1085;&#1080;&#1103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Documents and Settings\Admin\Рабочий стол\36_views_of_the_Fuji\001_The big wave off Kanagaw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571500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Япо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625" y="571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Япони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3850" y="105251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3327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7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Admin\Рабочий стол\36_views_of_the_Fuji\010_Fujimi Fuji view field in the Owar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Admin\Рабочий стол\36_views_of_the_Fuji\011_Asakusa Honganji temple in th Eastern capit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Documents and Settings\Admin\Рабочий стол\36_views_of_the_Fuji\012_Tsukada Island in the Musash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Admin\Рабочий стол\36_views_of_the_Fuji\013_Shichiri beach in Sagam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642938"/>
            <a:ext cx="72310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Documents and Settings\Admin\Рабочий стол\36_views_of_the_Fuji\014_Umegawa in Sagam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Admin\Рабочий стол\36_views_of_the_Fuji\015_Kajikazawa in Ka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Documents and Settings\Admin\Рабочий стол\36_views_of_the_Fuji\016_Mishima pass in Ka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Admin\Рабочий стол\36_views_of_the_Fuji\017_Lake Suwa in the Shinano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Admin\Рабочий стол\36_views_of_the_Fuji\018_Ejiri in the Suruga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Documents and Settings\Admin\Рабочий стол\36_views_of_the_Fuji\020_Ushibori in the Hitach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Admin\Рабочий стол\36_views_of_the_Fuji\002_Red Fuji southern wind clear morn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571500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Documents and Settings\Admin\Рабочий стол\36_views_of_the_Fuji\019_The Fuji from the mountains of Toto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Documents and Settings\Admin\Рабочий стол\36_views_of_the_Fuji\021_A sketch of the Mitsui shop in Suruga street in E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Documents and Settings\Admin\Рабочий стол\36_views_of_the_Fuji\022_Sunset across the Ryogoku bridge from the bank of the Sumida river at Onmagayas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Documents and Settings\Admin\Рабочий стол\36_views_of_the_Fuji\023_Sazai hall - 500 Rakan temp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64293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Documents and Settings\Admin\Рабочий стол\36_views_of_the_Fuji\024_Tea house at Koishikawa. The morning after a snowfall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857250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Admin\Рабочий стол\36_views_of_the_Fuji\025_Shimomegu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Documents and Settings\Admin\Рабочий стол\36_views_of_the_Fuji\026_Watermill at Ond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857250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Documents and Settings\Admin\Рабочий стол\36_views_of_the_Fuji\027_Enoshima in the Sagam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714375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Admin\Рабочий стол\36_views_of_the_Fuji\028_Shore of Tago Bay, Ejiri at Tokai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Documents and Settings\Admin\Рабочий стол\36_views_of_the_Fuji\029_Yoshida at Tokai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Admin\Рабочий стол\36_views_of_the_Fuji\003_Lightnings below the summ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642938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Documents and Settings\Admin\Рабочий стол\36_views_of_the_Fuji\030_The Kazusa sea rou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714375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Documents and Settings\Admin\Рабочий стол\36_views_of_the_Fuji\031_Nihonbashi bridge in E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14375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Documents and Settings\Admin\Рабочий стол\36_views_of_the_Fuji\032_Village of Sekiya at Sumida r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:\Documents and Settings\Admin\Рабочий стол\36_views_of_the_Fuji\033_Bay of Nob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642938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Documents and Settings\Admin\Рабочий стол\36_views_of_the_Fuji\034_The lake of Hakone in the Segam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C:\Documents and Settings\Admin\Рабочий стол\36_views_of_the_Fuji\035_The Fuji reflects in Lake Kawaguchi, seen from the Misaka pass in the Ka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C:\Documents and Settings\Admin\Рабочий стол\36_views_of_the_Fuji\036_Hodogaya on the Tokai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928688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C:\Documents and Settings\Admin\Рабочий стол\36_views_of_the_Fuji\037_Honjo Tatekawa, the timberyard at Honj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C:\Documents and Settings\Admin\Рабочий стол\36_views_of_the_Fuji\038_The Fuji seen from the gay quarter in Senj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642938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C:\Documents and Settings\Admin\Рабочий стол\36_views_of_the_Fuji\039_The Fuji from Gotenyama at Shinagawa on the Tokai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C:\Documents and Settings\Admin\Рабочий стол\36_views_of_the_Fuji\040_Nakahara in the Sagam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85813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C:\Documents and Settings\Admin\Рабочий стол\36_views_of_the_Fuji\041_Dawn at Isawa in the Ka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785813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C:\Documents and Settings\Admin\Рабочий стол\36_views_of_the_Fuji\042_The back of the Fuji from the Minobu r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785813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Documents and Settings\Admin\Рабочий стол\36_views_of_the_Fuji\042_The back of the Fuji from the Minobu r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C:\Documents and Settings\Admin\Рабочий стол\36_views_of_the_Fuji\043_Ono Shindon in the Suraga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642938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C:\Documents and Settings\Admin\Рабочий стол\36_views_of_the_Fuji\044_The Tea plantation of Katakura in the Suruga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71500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C:\Documents and Settings\Admin\Рабочий стол\36_views_of_the_Fuji\045_The Fuji from Kanaya on the Tokai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714375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C:\Documents and Settings\Admin\Рабочий стол\36_views_of_the_Fuji\046_Climbing on Mt. Fuj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642938"/>
            <a:ext cx="7199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Admin\Рабочий стол\36_views_of_the_Fuji\004_Fuji seen through the Mannen bridge at Fukagaw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714375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cuments and Settings\Admin\Рабочий стол\36_views_of_the_Fuji\006_The coast of seven leages in Kamaku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42938"/>
            <a:ext cx="71993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Admin\Рабочий стол\36_views_of_the_Fuji\007_Senju in the Musachi provim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571500"/>
            <a:ext cx="71723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Admin\Рабочий стол\36_views_of_the_Fuji\008_Tama river in the Musash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Admin\Рабочий стол\36_views_of_the_Fuji\009_Inume pass in the Kai provi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571500"/>
            <a:ext cx="7086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0</Words>
  <Application>Microsoft Office PowerPoint</Application>
  <PresentationFormat>Экран (4:3)</PresentationFormat>
  <Paragraphs>0</Paragraphs>
  <Slides>47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Arial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38</cp:revision>
  <dcterms:created xsi:type="dcterms:W3CDTF">2010-11-01T08:04:06Z</dcterms:created>
  <dcterms:modified xsi:type="dcterms:W3CDTF">2012-02-13T13:59:40Z</dcterms:modified>
</cp:coreProperties>
</file>