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184343675" cy="18434367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277E3-0EA2-4D20-ABD5-733FEBCCA11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0CA1-804B-4387-96FC-FD4AE372A6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277E3-0EA2-4D20-ABD5-733FEBCCA11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0CA1-804B-4387-96FC-FD4AE372A6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277E3-0EA2-4D20-ABD5-733FEBCCA11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0CA1-804B-4387-96FC-FD4AE372A6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277E3-0EA2-4D20-ABD5-733FEBCCA11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0CA1-804B-4387-96FC-FD4AE372A6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277E3-0EA2-4D20-ABD5-733FEBCCA11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0CA1-804B-4387-96FC-FD4AE372A6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277E3-0EA2-4D20-ABD5-733FEBCCA11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0CA1-804B-4387-96FC-FD4AE372A6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277E3-0EA2-4D20-ABD5-733FEBCCA11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0CA1-804B-4387-96FC-FD4AE372A6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277E3-0EA2-4D20-ABD5-733FEBCCA11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0CA1-804B-4387-96FC-FD4AE372A6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277E3-0EA2-4D20-ABD5-733FEBCCA11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0CA1-804B-4387-96FC-FD4AE372A6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277E3-0EA2-4D20-ABD5-733FEBCCA11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0CA1-804B-4387-96FC-FD4AE372A6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277E3-0EA2-4D20-ABD5-733FEBCCA11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0CA1-804B-4387-96FC-FD4AE372A6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277E3-0EA2-4D20-ABD5-733FEBCCA11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F0CA1-804B-4387-96FC-FD4AE372A63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7" name="Picture 3" descr="C:\Documents and Settings\Admin\Рабочий стол\JPN0303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1986" name="Picture 2" descr="C:\Documents and Settings\Admin\Мои документы\Мои результаты сканировани\2010-11 (ноя)\сканирование000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1000108"/>
            <a:ext cx="2898775" cy="5060950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Eduard</dc:creator>
  <cp:lastModifiedBy>Eduard</cp:lastModifiedBy>
  <cp:revision>1</cp:revision>
  <dcterms:created xsi:type="dcterms:W3CDTF">2011-12-16T18:15:17Z</dcterms:created>
  <dcterms:modified xsi:type="dcterms:W3CDTF">2011-12-16T18:15:40Z</dcterms:modified>
</cp:coreProperties>
</file>