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184343675" cy="18434367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7CBCC-217F-4C47-9C14-02BDA4D11599}" type="datetimeFigureOut">
              <a:rPr lang="ru-RU" smtClean="0"/>
              <a:t>16.12.2011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B08E3-C9A9-410F-BD6D-20AA491F943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7CBCC-217F-4C47-9C14-02BDA4D11599}" type="datetimeFigureOut">
              <a:rPr lang="ru-RU" smtClean="0"/>
              <a:t>16.12.2011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B08E3-C9A9-410F-BD6D-20AA491F943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7CBCC-217F-4C47-9C14-02BDA4D11599}" type="datetimeFigureOut">
              <a:rPr lang="ru-RU" smtClean="0"/>
              <a:t>16.12.2011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B08E3-C9A9-410F-BD6D-20AA491F943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7CBCC-217F-4C47-9C14-02BDA4D11599}" type="datetimeFigureOut">
              <a:rPr lang="ru-RU" smtClean="0"/>
              <a:t>16.12.2011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B08E3-C9A9-410F-BD6D-20AA491F943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7CBCC-217F-4C47-9C14-02BDA4D11599}" type="datetimeFigureOut">
              <a:rPr lang="ru-RU" smtClean="0"/>
              <a:t>16.12.2011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B08E3-C9A9-410F-BD6D-20AA491F943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7CBCC-217F-4C47-9C14-02BDA4D11599}" type="datetimeFigureOut">
              <a:rPr lang="ru-RU" smtClean="0"/>
              <a:t>16.12.2011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B08E3-C9A9-410F-BD6D-20AA491F943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7CBCC-217F-4C47-9C14-02BDA4D11599}" type="datetimeFigureOut">
              <a:rPr lang="ru-RU" smtClean="0"/>
              <a:t>16.12.2011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B08E3-C9A9-410F-BD6D-20AA491F943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7CBCC-217F-4C47-9C14-02BDA4D11599}" type="datetimeFigureOut">
              <a:rPr lang="ru-RU" smtClean="0"/>
              <a:t>16.12.2011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B08E3-C9A9-410F-BD6D-20AA491F943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7CBCC-217F-4C47-9C14-02BDA4D11599}" type="datetimeFigureOut">
              <a:rPr lang="ru-RU" smtClean="0"/>
              <a:t>16.12.2011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B08E3-C9A9-410F-BD6D-20AA491F943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7CBCC-217F-4C47-9C14-02BDA4D11599}" type="datetimeFigureOut">
              <a:rPr lang="ru-RU" smtClean="0"/>
              <a:t>16.12.2011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B08E3-C9A9-410F-BD6D-20AA491F943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7CBCC-217F-4C47-9C14-02BDA4D11599}" type="datetimeFigureOut">
              <a:rPr lang="ru-RU" smtClean="0"/>
              <a:t>16.12.2011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B08E3-C9A9-410F-BD6D-20AA491F943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17CBCC-217F-4C47-9C14-02BDA4D11599}" type="datetimeFigureOut">
              <a:rPr lang="ru-RU" smtClean="0"/>
              <a:t>16.12.2011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0B08E3-C9A9-410F-BD6D-20AA491F9437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 descr="C:\Documents and Settings\Admin\Рабочий стол\VOL14\JPN0307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Documents and Settings\Admin\Рабочий стол\VOL31\MIL1606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Documents and Settings\Admin\Рабочий стол\VOL14\JPN0306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762000"/>
            <a:ext cx="4876800" cy="60960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Экран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Eduard</dc:creator>
  <cp:lastModifiedBy>Eduard</cp:lastModifiedBy>
  <cp:revision>1</cp:revision>
  <dcterms:created xsi:type="dcterms:W3CDTF">2011-12-16T18:10:52Z</dcterms:created>
  <dcterms:modified xsi:type="dcterms:W3CDTF">2011-12-16T18:11:57Z</dcterms:modified>
</cp:coreProperties>
</file>