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C2329-A0D8-4852-A156-3164CDCEC7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CE19-78A8-4232-B3E5-7DE6B0BF0C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Admin\Мои документы\Мои результаты сканировани\2010-11 (ноя)\сканирование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087812" cy="50482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0" name="Picture 2" descr="C:\Documents and Settings\Admin\Рабочий стол\013.jpg"/>
          <p:cNvPicPr>
            <a:picLocks noChangeAspect="1" noChangeArrowheads="1"/>
          </p:cNvPicPr>
          <p:nvPr/>
        </p:nvPicPr>
        <p:blipFill>
          <a:blip r:embed="rId3" cstate="print"/>
          <a:srcRect b="10056"/>
          <a:stretch>
            <a:fillRect/>
          </a:stretch>
        </p:blipFill>
        <p:spPr bwMode="auto">
          <a:xfrm>
            <a:off x="1500166" y="571480"/>
            <a:ext cx="1972473" cy="23495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1" name="Picture 3" descr="C:\Documents and Settings\Admin\Рабочий стол\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3352800" cy="26066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2" name="Picture 4" descr="C:\Documents and Settings\Admin\Рабочий стол\1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928934"/>
            <a:ext cx="2462212" cy="376396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3" name="Picture 5" descr="C:\Documents and Settings\Admin\Рабочий стол\150.jpg"/>
          <p:cNvPicPr>
            <a:picLocks noChangeAspect="1" noChangeArrowheads="1"/>
          </p:cNvPicPr>
          <p:nvPr/>
        </p:nvPicPr>
        <p:blipFill>
          <a:blip r:embed="rId6" cstate="print"/>
          <a:srcRect l="5122"/>
          <a:stretch>
            <a:fillRect/>
          </a:stretch>
        </p:blipFill>
        <p:spPr bwMode="auto">
          <a:xfrm>
            <a:off x="500034" y="4143380"/>
            <a:ext cx="2646384" cy="21231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Eduard</cp:lastModifiedBy>
  <cp:revision>1</cp:revision>
  <dcterms:created xsi:type="dcterms:W3CDTF">2011-12-16T18:03:58Z</dcterms:created>
  <dcterms:modified xsi:type="dcterms:W3CDTF">2011-12-16T18:04:35Z</dcterms:modified>
</cp:coreProperties>
</file>