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184343675" cy="18434367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BC83A-2D6E-4F19-9E73-E97B7CF5322A}" type="datetimeFigureOut">
              <a:rPr lang="ru-RU" smtClean="0"/>
              <a:pPr/>
              <a:t>16.12.2011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A86CF-7C8C-4283-95B0-175C07CE8D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BC83A-2D6E-4F19-9E73-E97B7CF5322A}" type="datetimeFigureOut">
              <a:rPr lang="ru-RU" smtClean="0"/>
              <a:pPr/>
              <a:t>16.12.2011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A86CF-7C8C-4283-95B0-175C07CE8D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BC83A-2D6E-4F19-9E73-E97B7CF5322A}" type="datetimeFigureOut">
              <a:rPr lang="ru-RU" smtClean="0"/>
              <a:pPr/>
              <a:t>16.12.2011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A86CF-7C8C-4283-95B0-175C07CE8D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BC83A-2D6E-4F19-9E73-E97B7CF5322A}" type="datetimeFigureOut">
              <a:rPr lang="ru-RU" smtClean="0"/>
              <a:pPr/>
              <a:t>16.12.2011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A86CF-7C8C-4283-95B0-175C07CE8D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BC83A-2D6E-4F19-9E73-E97B7CF5322A}" type="datetimeFigureOut">
              <a:rPr lang="ru-RU" smtClean="0"/>
              <a:pPr/>
              <a:t>16.12.2011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A86CF-7C8C-4283-95B0-175C07CE8D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BC83A-2D6E-4F19-9E73-E97B7CF5322A}" type="datetimeFigureOut">
              <a:rPr lang="ru-RU" smtClean="0"/>
              <a:pPr/>
              <a:t>16.12.2011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A86CF-7C8C-4283-95B0-175C07CE8D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BC83A-2D6E-4F19-9E73-E97B7CF5322A}" type="datetimeFigureOut">
              <a:rPr lang="ru-RU" smtClean="0"/>
              <a:pPr/>
              <a:t>16.12.2011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A86CF-7C8C-4283-95B0-175C07CE8D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BC83A-2D6E-4F19-9E73-E97B7CF5322A}" type="datetimeFigureOut">
              <a:rPr lang="ru-RU" smtClean="0"/>
              <a:pPr/>
              <a:t>16.12.2011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A86CF-7C8C-4283-95B0-175C07CE8D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BC83A-2D6E-4F19-9E73-E97B7CF5322A}" type="datetimeFigureOut">
              <a:rPr lang="ru-RU" smtClean="0"/>
              <a:pPr/>
              <a:t>16.12.2011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A86CF-7C8C-4283-95B0-175C07CE8D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BC83A-2D6E-4F19-9E73-E97B7CF5322A}" type="datetimeFigureOut">
              <a:rPr lang="ru-RU" smtClean="0"/>
              <a:pPr/>
              <a:t>16.12.2011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A86CF-7C8C-4283-95B0-175C07CE8D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BC83A-2D6E-4F19-9E73-E97B7CF5322A}" type="datetimeFigureOut">
              <a:rPr lang="ru-RU" smtClean="0"/>
              <a:pPr/>
              <a:t>16.12.2011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A86CF-7C8C-4283-95B0-175C07CE8D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FBC83A-2D6E-4F19-9E73-E97B7CF5322A}" type="datetimeFigureOut">
              <a:rPr lang="ru-RU" smtClean="0"/>
              <a:pPr/>
              <a:t>16.12.2011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FA86CF-7C8C-4283-95B0-175C07CE8D2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dmin\Рабочий стол\VOL18\MIL03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73649">
            <a:off x="6242842" y="1028550"/>
            <a:ext cx="1947852" cy="2434815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027" name="Picture 3" descr="C:\Documents and Settings\Admin\Рабочий стол\VOL18\MIL0302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9441964">
            <a:off x="379529" y="876753"/>
            <a:ext cx="2718574" cy="2174859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028" name="Picture 4" descr="C:\Documents and Settings\Admin\Рабочий стол\VOL18\MIL03039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88456">
            <a:off x="3354600" y="1182574"/>
            <a:ext cx="2300266" cy="1840213"/>
          </a:xfrm>
          <a:prstGeom prst="rect">
            <a:avLst/>
          </a:prstGeom>
          <a:noFill/>
          <a:effectLst>
            <a:softEdge rad="317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1571604" y="3429000"/>
            <a:ext cx="4894290" cy="1754326"/>
          </a:xfrm>
          <a:prstGeom prst="rect">
            <a:avLst/>
          </a:prstGeom>
          <a:scene3d>
            <a:camera prst="isometricOffAxis1Righ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Всё излишнее –</a:t>
            </a:r>
          </a:p>
          <a:p>
            <a:pPr algn="ctr"/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безобразно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28860" y="5429264"/>
            <a:ext cx="379947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isometricOffAxis1Right"/>
              <a:lightRig rig="threePt" dir="t"/>
            </a:scene3d>
          </a:bodyPr>
          <a:lstStyle/>
          <a:p>
            <a:r>
              <a:rPr lang="ru-RU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Японская 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поговорка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Documents and Settings\Admin\Рабочий стол\VOL14\JPN03008.JPG"/>
          <p:cNvPicPr>
            <a:picLocks noChangeAspect="1" noChangeArrowheads="1"/>
          </p:cNvPicPr>
          <p:nvPr/>
        </p:nvPicPr>
        <p:blipFill>
          <a:blip r:embed="rId2">
            <a:lum bright="-20000"/>
          </a:blip>
          <a:srcRect/>
          <a:stretch>
            <a:fillRect/>
          </a:stretch>
        </p:blipFill>
        <p:spPr bwMode="auto">
          <a:xfrm>
            <a:off x="0" y="-1"/>
            <a:ext cx="9144000" cy="6915173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Admin\Рабочий стол\VOL14\JPN0303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Admin\Рабочий стол\VOL14\JPN0304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Admin\Рабочий стол\VOL14\JPN03052.JPG"/>
          <p:cNvPicPr>
            <a:picLocks noChangeAspect="1" noChangeArrowheads="1"/>
          </p:cNvPicPr>
          <p:nvPr/>
        </p:nvPicPr>
        <p:blipFill>
          <a:blip r:embed="rId2">
            <a:lum bright="-1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</p:cSld>
  <p:clrMapOvr>
    <a:masterClrMapping/>
  </p:clrMapOvr>
  <p:transition spd="slow">
    <p:checke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Admin\Рабочий стол\VOL14\JPN0306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428604"/>
            <a:ext cx="4629144" cy="578643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</Words>
  <Application>Microsoft Office PowerPoint</Application>
  <PresentationFormat>Экран (4:3)</PresentationFormat>
  <Paragraphs>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Eduard</dc:creator>
  <cp:lastModifiedBy>Eduard</cp:lastModifiedBy>
  <cp:revision>2</cp:revision>
  <dcterms:created xsi:type="dcterms:W3CDTF">2011-12-16T18:00:54Z</dcterms:created>
  <dcterms:modified xsi:type="dcterms:W3CDTF">2011-12-16T19:08:18Z</dcterms:modified>
</cp:coreProperties>
</file>