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1" r:id="rId9"/>
    <p:sldId id="262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D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C513-EC50-42F5-8EDF-4B6901F2AB9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D2C67-E4A9-4F94-82F7-524C84B9B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2C67-E4A9-4F94-82F7-524C84B9B3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AE90-29C5-4627-8760-50F63E2E92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AE90-29C5-4627-8760-50F63E2E9247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327A9-8F10-4CCC-8C59-AE8ABA1DC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 dirty="0">
          <a:solidFill>
            <a:schemeClr val="accent6">
              <a:lumMod val="50000"/>
            </a:schemeClr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fotografii/literatura/Zakhoder/039-Detskij-poet-na-vse-vremena.html" TargetMode="External"/><Relationship Id="rId2" Type="http://schemas.openxmlformats.org/officeDocument/2006/relationships/hyperlink" Target="http://old.prodalit.ru/?catrub=15&amp;gl_aut=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zerskadm.ru/structure/pss/?ELEMENT_ID=9370" TargetMode="External"/><Relationship Id="rId5" Type="http://schemas.openxmlformats.org/officeDocument/2006/relationships/hyperlink" Target="http://artclassic.edu.ru/catalog.asp?ob_no=19359" TargetMode="External"/><Relationship Id="rId4" Type="http://schemas.openxmlformats.org/officeDocument/2006/relationships/hyperlink" Target="http://uti-puti.com.ua/stix.php?cat=1&amp;page=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Обучение грамоте.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«Алфавит».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Составитель: Суханова Светлана Владимировна, </a:t>
            </a:r>
          </a:p>
          <a:p>
            <a:r>
              <a:rPr lang="ru-RU" sz="2400" dirty="0" smtClean="0"/>
              <a:t>учитель начальных классов МАОУ СОШ п.Демянск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Источники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http://old.prodalit.ru/?</a:t>
            </a:r>
            <a:r>
              <a:rPr lang="en-US" sz="2400" dirty="0" smtClean="0">
                <a:hlinkClick r:id="rId2"/>
              </a:rPr>
              <a:t>catrub=15&amp;gl_aut=7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900igr.net/fotografii/literatura/Zakhoder/039-Detskij-poet-na-vse-vremena.html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uti-puti.com.ua/stix.php?cat=1&amp;page=2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artclassic.edu.ru/catalog.asp?ob_no=19359</a:t>
            </a:r>
            <a:endParaRPr lang="ru-RU" sz="2400" dirty="0" smtClean="0"/>
          </a:p>
          <a:p>
            <a:r>
              <a:rPr lang="en-US" sz="2400" dirty="0" smtClean="0">
                <a:hlinkClick r:id="rId6"/>
              </a:rPr>
              <a:t>http://www.ozerskadm.ru/structure/pss/?</a:t>
            </a:r>
            <a:r>
              <a:rPr lang="en-US" sz="2400" dirty="0" smtClean="0">
                <a:hlinkClick r:id="rId6"/>
              </a:rPr>
              <a:t>ELEMENT_ID=9370</a:t>
            </a:r>
            <a:endParaRPr lang="ru-RU" sz="2400" dirty="0" smtClean="0"/>
          </a:p>
          <a:p>
            <a:r>
              <a:rPr lang="en-US" sz="2400" dirty="0" smtClean="0"/>
              <a:t>http://obvinzheva.rusedu.net/post/1971/14424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5400" b="1" smtClean="0"/>
              <a:t>Алфавит.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Узнаем, что обозначает слово …</a:t>
            </a:r>
          </a:p>
          <a:p>
            <a:r>
              <a:rPr lang="ru-RU" dirty="0" smtClean="0"/>
              <a:t>2. Вспомним, как  правильно называются …</a:t>
            </a:r>
          </a:p>
          <a:p>
            <a:r>
              <a:rPr lang="ru-RU" dirty="0" smtClean="0"/>
              <a:t>3. Будем учиться расставлять слова в … порядке.</a:t>
            </a:r>
          </a:p>
          <a:p>
            <a:r>
              <a:rPr lang="ru-RU" dirty="0" smtClean="0"/>
              <a:t>4. Узнаем, где применяется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Значение слова "алфавит"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Алфавит </a:t>
            </a:r>
            <a:r>
              <a:rPr lang="ru-RU" sz="5400" dirty="0" smtClean="0"/>
              <a:t>– это расположение букв в определённом порядке, где каждая буква имеет своё место.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Происхождение слова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b="1" dirty="0" smtClean="0"/>
              <a:t>Алфавит </a:t>
            </a:r>
            <a:r>
              <a:rPr lang="ru-RU" sz="3200" dirty="0" smtClean="0"/>
              <a:t>– по первым буквам греческого алфавита:</a:t>
            </a:r>
          </a:p>
          <a:p>
            <a:pPr>
              <a:buNone/>
            </a:pPr>
            <a:r>
              <a:rPr lang="ru-RU" sz="3200" b="1" dirty="0" smtClean="0"/>
              <a:t>   АЛЬФА + ВИТА =</a:t>
            </a:r>
          </a:p>
          <a:p>
            <a:pPr>
              <a:buNone/>
            </a:pPr>
            <a:r>
              <a:rPr lang="ru-RU" sz="3200" b="1" dirty="0" smtClean="0"/>
              <a:t>       АЛФАВИТ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b="1" dirty="0" smtClean="0"/>
              <a:t>Азбука </a:t>
            </a:r>
            <a:r>
              <a:rPr lang="ru-RU" sz="3200" dirty="0" smtClean="0"/>
              <a:t>– название первых букв старого русского алфавита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3200" b="1" dirty="0" smtClean="0"/>
              <a:t>АЗ + БУКИ = </a:t>
            </a:r>
          </a:p>
          <a:p>
            <a:pPr>
              <a:buNone/>
            </a:pPr>
            <a:r>
              <a:rPr lang="ru-RU" sz="3200" b="1" dirty="0" smtClean="0"/>
              <a:t>       АЗБУКА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01122" cy="3786214"/>
          </a:xfrm>
        </p:spPr>
        <p:txBody>
          <a:bodyPr/>
          <a:lstStyle/>
          <a:p>
            <a:pPr algn="l"/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>А    Б    В    Г    Д    Е    Ё    Ж    З    И    Й   </a:t>
            </a:r>
            <a:br>
              <a:rPr sz="3200" smtClean="0"/>
            </a:br>
            <a:r>
              <a:rPr sz="2800" smtClean="0"/>
              <a:t>а     бэ    вэ   гэ   дэ     е     ё     жэ    зэ    и   </a:t>
            </a:r>
            <a:r>
              <a:rPr sz="1600" smtClean="0"/>
              <a:t>и краткое</a:t>
            </a:r>
            <a:br>
              <a:rPr sz="16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>К    Л    М    Н    О    П    Р    С    Т    У    Ф</a:t>
            </a:r>
            <a:br>
              <a:rPr sz="3200" smtClean="0"/>
            </a:br>
            <a:r>
              <a:rPr sz="2800" smtClean="0"/>
              <a:t>ка  эль  эм    эн     о     пэ   эр    эс    тэ    у     эф</a:t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3200" smtClean="0"/>
              <a:t>Х    Ц    Ч    Ш   Щ    Ъ   Ы    Ь    Э    Ю    Я</a:t>
            </a:r>
            <a:br>
              <a:rPr sz="3200" smtClean="0"/>
            </a:br>
            <a:r>
              <a:rPr sz="2800" smtClean="0"/>
              <a:t>ха    це   че   ша   ща  </a:t>
            </a:r>
            <a:r>
              <a:rPr sz="1400" smtClean="0"/>
              <a:t>твёрдый    </a:t>
            </a:r>
            <a:r>
              <a:rPr sz="2800" smtClean="0"/>
              <a:t>ы  </a:t>
            </a:r>
            <a:r>
              <a:rPr sz="1400" smtClean="0"/>
              <a:t>    мягкий      </a:t>
            </a:r>
            <a:r>
              <a:rPr sz="2800" smtClean="0"/>
              <a:t>э      ю      я  </a:t>
            </a:r>
            <a:br>
              <a:rPr sz="2800" smtClean="0"/>
            </a:br>
            <a:r>
              <a:rPr sz="1400" smtClean="0"/>
              <a:t>                                                                            знак                      знак</a:t>
            </a:r>
            <a:br>
              <a:rPr sz="1400" smtClean="0"/>
            </a:br>
            <a:r>
              <a:rPr sz="1400" smtClean="0"/>
              <a:t>                                                                            </a:t>
            </a:r>
            <a:br>
              <a:rPr sz="1400" smtClean="0"/>
            </a:br>
            <a:r>
              <a:rPr sz="2800" smtClean="0"/>
              <a:t/>
            </a:r>
            <a:br>
              <a:rPr sz="280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Борис Заходер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4200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57166"/>
            <a:ext cx="1833562" cy="270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952622" cy="29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14686"/>
            <a:ext cx="1645589" cy="334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357562"/>
            <a:ext cx="1938373" cy="301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Из  толкового словаря Владимира Даля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 – первая буква русской азбуки, аз.  </a:t>
            </a:r>
          </a:p>
          <a:p>
            <a:endParaRPr lang="ru-RU" dirty="0" smtClean="0"/>
          </a:p>
          <a:p>
            <a:r>
              <a:rPr lang="ru-RU" dirty="0" smtClean="0"/>
              <a:t>Я – двугласная буква </a:t>
            </a:r>
            <a:r>
              <a:rPr lang="en-US" dirty="0" err="1" smtClean="0"/>
              <a:t>i</a:t>
            </a:r>
            <a:r>
              <a:rPr lang="ru-RU" dirty="0" smtClean="0"/>
              <a:t>а, в русской азбуке 33-я, в церковной – 38.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600805" cy="430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Ворона – крупная птица.</a:t>
            </a:r>
          </a:p>
          <a:p>
            <a:r>
              <a:rPr lang="ru-RU" dirty="0" smtClean="0"/>
              <a:t>Голова, горло, крылья и хвост у неё черные. </a:t>
            </a:r>
          </a:p>
          <a:p>
            <a:r>
              <a:rPr lang="ru-RU" dirty="0" smtClean="0"/>
              <a:t>Другие части тела имеют серый окрас.</a:t>
            </a:r>
          </a:p>
          <a:p>
            <a:r>
              <a:rPr lang="ru-RU" dirty="0" smtClean="0"/>
              <a:t>Есть среди ворон и перелётные, и кочующие, и осёдлые.</a:t>
            </a:r>
          </a:p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357694"/>
            <a:ext cx="3211287" cy="210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Списибо за работу!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444214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8March_Narcissus_2007v_Russia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D7A4129D-309C-4D36-8B17-6A924A544F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3BE63E-20B1-4C64-BBFD-86C8F0717D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B458C8-690F-46AE-9456-9DF59128E158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MSC_MS_RU_RU_8March_Narcissus_2007v_Russia</Template>
  <TotalTime>0</TotalTime>
  <Words>202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MSC_MS_RU_RU_8March_Narcissus_2007v_Russia</vt:lpstr>
      <vt:lpstr>Обучение грамоте.  «Алфавит».</vt:lpstr>
      <vt:lpstr>Алфавит.</vt:lpstr>
      <vt:lpstr>Значение слова "алфавит"</vt:lpstr>
      <vt:lpstr>Происхождение слова </vt:lpstr>
      <vt:lpstr>    А    Б    В    Г    Д    Е    Ё    Ж    З    И    Й    а     бэ    вэ   гэ   дэ     е     ё     жэ    зэ    и   и краткое  К    Л    М    Н    О    П    Р    С    Т    У    Ф ка  эль  эм    эн     о     пэ   эр    эс    тэ    у     эф  Х    Ц    Ч    Ш   Щ    Ъ   Ы    Ь    Э    Ю    Я ха    це   че   ша   ща  твёрдый    ы      мягкий      э      ю      я                                                                               знак                      знак                                                                               </vt:lpstr>
      <vt:lpstr>Борис Заходер</vt:lpstr>
      <vt:lpstr>Из  толкового словаря Владимира Даля</vt:lpstr>
      <vt:lpstr>Проверь себя</vt:lpstr>
      <vt:lpstr>Списибо за работу!</vt:lpstr>
      <vt:lpstr>Источники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2011-11-25T14:24:12Z</dcterms:created>
  <dcterms:modified xsi:type="dcterms:W3CDTF">2011-11-27T07:25:00Z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TC103516779990</vt:lpwstr>
  </property>
</Properties>
</file>