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6" r:id="rId4"/>
    <p:sldId id="259" r:id="rId5"/>
    <p:sldId id="263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EDD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110" d="100"/>
          <a:sy n="110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441EB-7857-4118-A02D-44E8CEDFB839}" type="datetimeFigureOut">
              <a:rPr lang="ru-RU" smtClean="0"/>
              <a:pPr/>
              <a:t>05.01.2012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4A640-329E-4B16-A808-997418623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4A640-329E-4B16-A808-997418623D0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2B192-FA32-4A80-87D0-8B874CAD6AD4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31508-A9EE-4EDF-BC61-10C351FCA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01567-23C4-4F74-BAE3-6AF0599FD621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51845-01A5-4271-9778-5E8CC1E0FB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C20C8-DB61-4501-8D47-ABFD8F7C0E19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990E4-433F-4886-98A0-A7E756FD6B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14278-F9E1-4E1E-864C-05761A6D1F31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9A2CA-777E-43E2-8BDA-C089DCF07A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F48A5-BD4E-4C60-A040-58D8B6BB8364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73396-F3AE-46F5-AE26-BA3138B4AE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75E0F-20D6-44E6-A4FB-7AE84013A48A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1E082-6729-47C3-B92A-12E9DF3802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829E7-CF26-4A11-8341-73E7062CE1D2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4F026-8174-4243-B507-B90D6ED2D2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3F3BF-E67D-4FB2-A4C9-5FA302EBA480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900D3-9BC6-4468-B673-38EAF75A1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27A45-3150-40B8-9524-D4C4C7A7FE4A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D92DB-6916-4EEB-9D4B-8DA593EB09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379F1-B1A2-4964-A0AC-326E7B70BC58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65D8E-9EAE-41A7-9B2C-72D27D1A8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2BC39-BEAF-4C9C-B49B-2B480DEEF3EB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1C890-9A82-4F04-9026-984E035874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rgbClr val="5E9EFF">
                <a:alpha val="62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7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D6A987-78A1-47F4-9074-91732A5BAD94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4CF5D9-990F-4F5D-877D-955329DE39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5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908720"/>
            <a:ext cx="748883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«Если бы…» или</a:t>
            </a:r>
          </a:p>
          <a:p>
            <a:pPr algn="ctr"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«Как поступить </a:t>
            </a:r>
          </a:p>
          <a:p>
            <a:pPr algn="ctr"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 данной ситуации»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>
            <a:hlinkClick r:id="rId2" action="ppaction://hlinksldjump"/>
          </p:cNvPr>
          <p:cNvSpPr/>
          <p:nvPr/>
        </p:nvSpPr>
        <p:spPr>
          <a:xfrm>
            <a:off x="395536" y="260648"/>
            <a:ext cx="4104456" cy="1512168"/>
          </a:xfrm>
          <a:prstGeom prst="bevel">
            <a:avLst/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1</a:t>
            </a:r>
            <a:r>
              <a:rPr lang="ru-RU" sz="3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«Первый </a:t>
            </a: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выпавший снежок землю превратил в 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каток» 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Багетная рамка 15">
            <a:hlinkClick r:id="rId3" action="ppaction://hlinksldjump"/>
          </p:cNvPr>
          <p:cNvSpPr/>
          <p:nvPr/>
        </p:nvSpPr>
        <p:spPr>
          <a:xfrm>
            <a:off x="395536" y="1916832"/>
            <a:ext cx="4104456" cy="1440160"/>
          </a:xfrm>
          <a:prstGeom prst="bevel">
            <a:avLst/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</a:t>
            </a:r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«Собака 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бывает кусачей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…»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Багетная рамка 16">
            <a:hlinkClick r:id="rId4" action="ppaction://hlinksldjump"/>
          </p:cNvPr>
          <p:cNvSpPr/>
          <p:nvPr/>
        </p:nvSpPr>
        <p:spPr>
          <a:xfrm>
            <a:off x="395536" y="3501008"/>
            <a:ext cx="4104456" cy="1440160"/>
          </a:xfrm>
          <a:prstGeom prst="bevel">
            <a:avLst/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</a:t>
            </a:r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«А я у бабушки живу…»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Багетная рамка 17">
            <a:hlinkClick r:id="rId5" action="ppaction://hlinksldjump"/>
          </p:cNvPr>
          <p:cNvSpPr/>
          <p:nvPr/>
        </p:nvSpPr>
        <p:spPr>
          <a:xfrm>
            <a:off x="4716016" y="260648"/>
            <a:ext cx="4104456" cy="1512168"/>
          </a:xfrm>
          <a:prstGeom prst="bevel">
            <a:avLst/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</a:t>
            </a:r>
            <a:r>
              <a:rPr lang="ru-RU" sz="3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</a:t>
            </a:r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«Футбол, футбол,…!!!»</a:t>
            </a:r>
            <a:endPara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3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Багетная рамка 18">
            <a:hlinkClick r:id="rId6" action="ppaction://hlinksldjump"/>
          </p:cNvPr>
          <p:cNvSpPr/>
          <p:nvPr/>
        </p:nvSpPr>
        <p:spPr>
          <a:xfrm>
            <a:off x="4716016" y="1916832"/>
            <a:ext cx="4104456" cy="1512168"/>
          </a:xfrm>
          <a:prstGeom prst="bevel">
            <a:avLst/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</a:t>
            </a:r>
            <a:r>
              <a:rPr lang="ru-RU" sz="3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</a:t>
            </a:r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«Доктор, доктор…»</a:t>
            </a:r>
            <a:endPara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3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Багетная рамка 19">
            <a:hlinkClick r:id="rId7" action="ppaction://hlinksldjump"/>
          </p:cNvPr>
          <p:cNvSpPr/>
          <p:nvPr/>
        </p:nvSpPr>
        <p:spPr>
          <a:xfrm>
            <a:off x="4716016" y="3501008"/>
            <a:ext cx="4104456" cy="1440160"/>
          </a:xfrm>
          <a:prstGeom prst="bevel">
            <a:avLst/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</a:t>
            </a:r>
            <a:r>
              <a:rPr lang="ru-RU" sz="3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«Один дома»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Багетная рамка 20">
            <a:hlinkClick r:id="rId8" action="ppaction://hlinksldjump"/>
          </p:cNvPr>
          <p:cNvSpPr/>
          <p:nvPr/>
        </p:nvSpPr>
        <p:spPr>
          <a:xfrm>
            <a:off x="2483768" y="5085184"/>
            <a:ext cx="4104456" cy="1440160"/>
          </a:xfrm>
          <a:prstGeom prst="bevel">
            <a:avLst/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«Кот в мешке»</a:t>
            </a: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251520" y="188640"/>
            <a:ext cx="8640960" cy="6336704"/>
          </a:xfrm>
          <a:prstGeom prst="bevel">
            <a:avLst>
              <a:gd name="adj" fmla="val 6728"/>
            </a:avLst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ru-RU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1</a:t>
            </a:r>
          </a:p>
          <a:p>
            <a:pPr algn="ctr">
              <a:defRPr/>
            </a:pPr>
            <a:endParaRPr lang="ru-RU" sz="25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 собрался в бассейн. Тебе нужно перейти оживленную дорогу. Ночью был мороз. На дороге гололед.</a:t>
            </a:r>
          </a:p>
          <a:p>
            <a:pPr algn="ctr">
              <a:defRPr/>
            </a:pP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5-конечная звезда 4">
            <a:hlinkClick r:id="rId3" action="ppaction://hlinksldjump"/>
          </p:cNvPr>
          <p:cNvSpPr/>
          <p:nvPr/>
        </p:nvSpPr>
        <p:spPr>
          <a:xfrm>
            <a:off x="7668344" y="5517232"/>
            <a:ext cx="432048" cy="432048"/>
          </a:xfrm>
          <a:prstGeom prst="star5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323528" y="188640"/>
            <a:ext cx="8640960" cy="6336704"/>
          </a:xfrm>
          <a:prstGeom prst="bevel">
            <a:avLst>
              <a:gd name="adj" fmla="val 6728"/>
            </a:avLst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ru-RU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2</a:t>
            </a:r>
          </a:p>
          <a:p>
            <a:pPr algn="ctr">
              <a:defRPr/>
            </a:pPr>
            <a:endParaRPr lang="ru-RU" sz="2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 с папой собрался на футбольный матч. Выбери из своего гардероба подходящую на этот случай одежду. Обоснуй свой выбор.</a:t>
            </a:r>
          </a:p>
          <a:p>
            <a:pPr algn="ctr">
              <a:defRPr/>
            </a:pP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5-конечная звезда 4">
            <a:hlinkClick r:id="rId2" action="ppaction://hlinksldjump"/>
          </p:cNvPr>
          <p:cNvSpPr/>
          <p:nvPr/>
        </p:nvSpPr>
        <p:spPr>
          <a:xfrm>
            <a:off x="7812360" y="5445224"/>
            <a:ext cx="432048" cy="432048"/>
          </a:xfrm>
          <a:prstGeom prst="star5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323528" y="188640"/>
            <a:ext cx="8640960" cy="6336704"/>
          </a:xfrm>
          <a:prstGeom prst="bevel">
            <a:avLst>
              <a:gd name="adj" fmla="val 6728"/>
            </a:avLst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ru-RU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</a:t>
            </a: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2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Зима. Ты возвращаешься  с тренировок. В руках у тебя сумка и клюшка. Вдруг из-за кустов с лаем выбегает собака. Как поступить?</a:t>
            </a:r>
            <a:endParaRPr lang="ru-RU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5-конечная звезда 4">
            <a:hlinkClick r:id="rId2" action="ppaction://hlinksldjump"/>
          </p:cNvPr>
          <p:cNvSpPr/>
          <p:nvPr/>
        </p:nvSpPr>
        <p:spPr>
          <a:xfrm>
            <a:off x="7668344" y="5517232"/>
            <a:ext cx="432048" cy="432048"/>
          </a:xfrm>
          <a:prstGeom prst="star5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323528" y="188640"/>
            <a:ext cx="8640960" cy="6336704"/>
          </a:xfrm>
          <a:prstGeom prst="bevel">
            <a:avLst>
              <a:gd name="adj" fmla="val 6728"/>
            </a:avLst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ru-RU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4</a:t>
            </a:r>
          </a:p>
          <a:p>
            <a:pPr algn="ctr">
              <a:defRPr/>
            </a:pPr>
            <a:endParaRPr lang="ru-RU" sz="1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тебя талон на прием к врачу. Мама обещала заехать за тобой в школу. К тебе подъехала машина, мужчина сказал, что мама ещё на работе и она попросила забрать тебя из школы. Твои действия.</a:t>
            </a:r>
          </a:p>
          <a:p>
            <a:pPr algn="ctr">
              <a:defRPr/>
            </a:pP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5-конечная звезда 4">
            <a:hlinkClick r:id="rId2" action="ppaction://hlinksldjump"/>
          </p:cNvPr>
          <p:cNvSpPr/>
          <p:nvPr/>
        </p:nvSpPr>
        <p:spPr>
          <a:xfrm>
            <a:off x="7668344" y="5517232"/>
            <a:ext cx="432048" cy="432048"/>
          </a:xfrm>
          <a:prstGeom prst="star5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323528" y="188640"/>
            <a:ext cx="8640960" cy="6336704"/>
          </a:xfrm>
          <a:prstGeom prst="bevel">
            <a:avLst>
              <a:gd name="adj" fmla="val 6728"/>
            </a:avLst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ru-RU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5</a:t>
            </a:r>
          </a:p>
          <a:p>
            <a:pPr algn="ctr">
              <a:defRPr/>
            </a:pPr>
            <a:endParaRPr lang="ru-RU" sz="1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 на даче у бабушки. Полдень. Вы только что закончили прополку грядки. Бабушка почувствовала себя нехорошо. Твои действия.</a:t>
            </a:r>
          </a:p>
          <a:p>
            <a:pPr algn="ctr">
              <a:defRPr/>
            </a:pP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5-конечная звезда 4">
            <a:hlinkClick r:id="rId2" action="ppaction://hlinksldjump"/>
          </p:cNvPr>
          <p:cNvSpPr/>
          <p:nvPr/>
        </p:nvSpPr>
        <p:spPr>
          <a:xfrm>
            <a:off x="7668344" y="5517232"/>
            <a:ext cx="432048" cy="432048"/>
          </a:xfrm>
          <a:prstGeom prst="star5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323528" y="188640"/>
            <a:ext cx="8640960" cy="6336704"/>
          </a:xfrm>
          <a:prstGeom prst="bevel">
            <a:avLst>
              <a:gd name="adj" fmla="val 6728"/>
            </a:avLst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ru-RU" sz="15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 № 6</a:t>
            </a:r>
          </a:p>
          <a:p>
            <a:pPr algn="ctr">
              <a:defRPr/>
            </a:pPr>
            <a:endParaRPr lang="ru-RU" sz="1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Родители уехали </a:t>
            </a:r>
            <a:r>
              <a:rPr lang="ru-RU" sz="3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3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вокзал встречать родственников. Ты остался с трехлетней сестренкой. Ты сидел за компьютером, когда услышал </a:t>
            </a:r>
            <a:r>
              <a:rPr lang="ru-RU" sz="3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плачь. </a:t>
            </a:r>
            <a:r>
              <a:rPr lang="ru-RU" sz="3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Зайдя в комнату, ты увидел сестренку. У неё покраснения у рта, рядом с ней открытые пузырьки с таблетками. Твои действия.</a:t>
            </a:r>
          </a:p>
          <a:p>
            <a:pPr algn="ctr">
              <a:defRPr/>
            </a:pP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5-конечная звезда 4">
            <a:hlinkClick r:id="rId2" action="ppaction://hlinksldjump"/>
          </p:cNvPr>
          <p:cNvSpPr/>
          <p:nvPr/>
        </p:nvSpPr>
        <p:spPr>
          <a:xfrm>
            <a:off x="7668344" y="5517232"/>
            <a:ext cx="432048" cy="432048"/>
          </a:xfrm>
          <a:prstGeom prst="star5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323528" y="188640"/>
            <a:ext cx="8640960" cy="6336704"/>
          </a:xfrm>
          <a:prstGeom prst="bevel">
            <a:avLst>
              <a:gd name="adj" fmla="val 6728"/>
            </a:avLst>
          </a:prstGeom>
          <a:solidFill>
            <a:srgbClr val="93EDDE"/>
          </a:solidFill>
          <a:ln cap="sq" cmpd="sng">
            <a:solidFill>
              <a:schemeClr val="tx1"/>
            </a:solidFill>
            <a:rou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endParaRPr lang="ru-RU" sz="4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4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Вашей команде добавляется призовой балл!!!</a:t>
            </a:r>
            <a:endParaRPr lang="ru-RU" sz="4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 descr="C:\Users\User\Desktop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80728"/>
            <a:ext cx="1728192" cy="1800200"/>
          </a:xfrm>
          <a:prstGeom prst="rect">
            <a:avLst/>
          </a:prstGeom>
          <a:noFill/>
        </p:spPr>
      </p:pic>
      <p:sp>
        <p:nvSpPr>
          <p:cNvPr id="6" name="5-конечная звезда 5">
            <a:hlinkClick r:id="rId3" action="ppaction://hlinksldjump"/>
          </p:cNvPr>
          <p:cNvSpPr/>
          <p:nvPr/>
        </p:nvSpPr>
        <p:spPr>
          <a:xfrm>
            <a:off x="7668344" y="5517232"/>
            <a:ext cx="432048" cy="432048"/>
          </a:xfrm>
          <a:prstGeom prst="star5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274</Words>
  <Application>Microsoft Office PowerPoint</Application>
  <PresentationFormat>Экран (4:3)</PresentationFormat>
  <Paragraphs>48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DreamLair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Глубокина С.Н.</dc:creator>
  <cp:lastModifiedBy>User</cp:lastModifiedBy>
  <cp:revision>29</cp:revision>
  <dcterms:created xsi:type="dcterms:W3CDTF">2011-09-18T13:04:40Z</dcterms:created>
  <dcterms:modified xsi:type="dcterms:W3CDTF">2012-01-05T14:04:19Z</dcterms:modified>
</cp:coreProperties>
</file>