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9" r:id="rId2"/>
    <p:sldId id="265" r:id="rId3"/>
    <p:sldId id="259" r:id="rId4"/>
    <p:sldId id="260" r:id="rId5"/>
  </p:sldIdLst>
  <p:sldSz cx="6858000" cy="9144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202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3175" y="5689600"/>
            <a:ext cx="6854825" cy="3454400"/>
            <a:chOff x="2" y="2688"/>
            <a:chExt cx="5758" cy="1632"/>
          </a:xfrm>
        </p:grpSpPr>
        <p:sp>
          <p:nvSpPr>
            <p:cNvPr id="25603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5604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25605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06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07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08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09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10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11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12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13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14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15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5616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25617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18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19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20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21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22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23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24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25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26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27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28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29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30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31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32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33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34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5635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5636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37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38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39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40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41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42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43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44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45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46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47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48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49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50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51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52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5653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25654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55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56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57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58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59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60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5661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25662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63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64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65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25666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514350" y="2255838"/>
            <a:ext cx="5829300" cy="2316162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5667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5668" name="Rectangle 68"/>
          <p:cNvSpPr>
            <a:spLocks noGrp="1" noChangeArrowheads="1"/>
          </p:cNvSpPr>
          <p:nvPr>
            <p:ph type="dt" sz="quarter" idx="2"/>
          </p:nvPr>
        </p:nvSpPr>
        <p:spPr>
          <a:xfrm>
            <a:off x="342900" y="8331200"/>
            <a:ext cx="1600200" cy="6096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5669" name="Rectangle 69"/>
          <p:cNvSpPr>
            <a:spLocks noGrp="1" noChangeArrowheads="1"/>
          </p:cNvSpPr>
          <p:nvPr>
            <p:ph type="ftr" sz="quarter" idx="3"/>
          </p:nvPr>
        </p:nvSpPr>
        <p:spPr>
          <a:xfrm>
            <a:off x="2343150" y="8331200"/>
            <a:ext cx="2171700" cy="6096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5670" name="Rectangle 7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4914900" y="8331200"/>
            <a:ext cx="1600200" cy="609600"/>
          </a:xfrm>
        </p:spPr>
        <p:txBody>
          <a:bodyPr/>
          <a:lstStyle>
            <a:lvl1pPr>
              <a:defRPr/>
            </a:lvl1pPr>
          </a:lstStyle>
          <a:p>
            <a:fld id="{A542A041-2186-4D9B-84B9-7B8650ABB6C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256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66" grpId="0"/>
      <p:bldP spid="2566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6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2566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2AACDE-6A79-410A-9BD4-303CE0FF83A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9888"/>
            <a:ext cx="1543050" cy="7797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9888"/>
            <a:ext cx="4476750" cy="7797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5E85FC-67B7-4FEC-82DF-8DBB62C761C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D9A935-8300-4E0E-A359-C3857118718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FCFBFF-E5EE-4D46-A4E9-B62D880CA24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67F715-145D-4173-961D-27A47E22964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2FA263-1E8C-4135-97F8-B9AB5B2FF47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8805D8-8AB6-4FCF-AFA1-A566C50737D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D0674-ED5D-44F8-A572-6097A43BDEE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A6A821-B440-47FB-A635-A790214FFF5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BEDA5E-D700-4BD6-B57A-54E600DFFFD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reeform 2"/>
          <p:cNvSpPr>
            <a:spLocks/>
          </p:cNvSpPr>
          <p:nvPr/>
        </p:nvSpPr>
        <p:spPr bwMode="hidden">
          <a:xfrm>
            <a:off x="4970463" y="8572500"/>
            <a:ext cx="214312" cy="27940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4579" name="Group 3"/>
          <p:cNvGrpSpPr>
            <a:grpSpLocks/>
          </p:cNvGrpSpPr>
          <p:nvPr/>
        </p:nvGrpSpPr>
        <p:grpSpPr bwMode="auto">
          <a:xfrm>
            <a:off x="3175" y="5689600"/>
            <a:ext cx="6854825" cy="3454400"/>
            <a:chOff x="2" y="2688"/>
            <a:chExt cx="5758" cy="1632"/>
          </a:xfrm>
        </p:grpSpPr>
        <p:sp>
          <p:nvSpPr>
            <p:cNvPr id="24580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581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24582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83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84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85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86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87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88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89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90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91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92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4593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24594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95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96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97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98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99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00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01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02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03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04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05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06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07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08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09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10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11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4612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4613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14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15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16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17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18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19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20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21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22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23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24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25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26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27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28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29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4630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24631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32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33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34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35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36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37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4638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2463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64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64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642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24643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9888"/>
            <a:ext cx="6172200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4644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4645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4646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4647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50DD83D9-3B9B-42E9-97CC-52AB986CC79F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246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43" grpId="0"/>
      <p:bldP spid="24644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6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24644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6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24644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6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24644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6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24644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6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2464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WordArt 6"/>
          <p:cNvSpPr>
            <a:spLocks noChangeArrowheads="1" noChangeShapeType="1" noTextEdit="1"/>
          </p:cNvSpPr>
          <p:nvPr/>
        </p:nvSpPr>
        <p:spPr bwMode="auto">
          <a:xfrm>
            <a:off x="476250" y="1908175"/>
            <a:ext cx="5497513" cy="3527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и л л ю с т р а ц и и</a:t>
            </a:r>
          </a:p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к   с к а з к а м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04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4664" y="395536"/>
            <a:ext cx="2856818" cy="3779912"/>
          </a:xfrm>
          <a:prstGeom prst="rect">
            <a:avLst/>
          </a:prstGeom>
        </p:spPr>
      </p:pic>
      <p:pic>
        <p:nvPicPr>
          <p:cNvPr id="7" name="Рисунок 6" descr="04-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54958" y="4644008"/>
            <a:ext cx="3331282" cy="4499992"/>
          </a:xfrm>
          <a:prstGeom prst="rect">
            <a:avLst/>
          </a:prstGeom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04-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0648" y="251520"/>
            <a:ext cx="3245711" cy="3960440"/>
          </a:xfrm>
          <a:prstGeom prst="rect">
            <a:avLst/>
          </a:prstGeom>
        </p:spPr>
      </p:pic>
      <p:pic>
        <p:nvPicPr>
          <p:cNvPr id="7" name="Рисунок 6" descr="04-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84984" y="4411530"/>
            <a:ext cx="3356248" cy="4375753"/>
          </a:xfrm>
          <a:prstGeom prst="rect">
            <a:avLst/>
          </a:prstGeom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04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0648" y="0"/>
            <a:ext cx="3096344" cy="4156105"/>
          </a:xfrm>
          <a:prstGeom prst="rect">
            <a:avLst/>
          </a:prstGeom>
        </p:spPr>
      </p:pic>
      <p:pic>
        <p:nvPicPr>
          <p:cNvPr id="7" name="Рисунок 6" descr="04-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75052" y="4067944"/>
            <a:ext cx="3522300" cy="4752876"/>
          </a:xfrm>
          <a:prstGeom prst="rect">
            <a:avLst/>
          </a:prstGeom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руги">
  <a:themeElements>
    <a:clrScheme name="Круги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Круг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уги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уги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70</TotalTime>
  <Words>19</Words>
  <Application>Microsoft Office PowerPoint</Application>
  <PresentationFormat>Экран (4:3)</PresentationFormat>
  <Paragraphs>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Wingdings</vt:lpstr>
      <vt:lpstr>Круги</vt:lpstr>
      <vt:lpstr>Слайд 1</vt:lpstr>
      <vt:lpstr>Слайд 2</vt:lpstr>
      <vt:lpstr>Слайд 3</vt:lpstr>
      <vt:lpstr>Слайд 4</vt:lpstr>
    </vt:vector>
  </TitlesOfParts>
  <Company>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school</dc:creator>
  <cp:lastModifiedBy>Дарёна</cp:lastModifiedBy>
  <cp:revision>29</cp:revision>
  <dcterms:created xsi:type="dcterms:W3CDTF">2009-01-23T07:36:03Z</dcterms:created>
  <dcterms:modified xsi:type="dcterms:W3CDTF">2012-04-19T06:34:33Z</dcterms:modified>
</cp:coreProperties>
</file>