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sldIdLst>
    <p:sldId id="262" r:id="rId2"/>
    <p:sldId id="265" r:id="rId3"/>
  </p:sldIdLst>
  <p:sldSz cx="6858000" cy="9144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808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9" autoAdjust="0"/>
    <p:restoredTop sz="94660"/>
  </p:normalViewPr>
  <p:slideViewPr>
    <p:cSldViewPr>
      <p:cViewPr varScale="1">
        <p:scale>
          <a:sx n="52" d="100"/>
          <a:sy n="52" d="100"/>
        </p:scale>
        <p:origin x="-202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514350" y="2641600"/>
            <a:ext cx="58293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8675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DD484F1-3CA8-4049-A934-0FB45AD7222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4010D2-B180-4EEC-906B-CD7A6D7E1F5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032375" y="304800"/>
            <a:ext cx="1600200" cy="78279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27013" y="304800"/>
            <a:ext cx="4652962" cy="78279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6F4F4E-AADD-4213-AD1C-999E7379BE0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4B0696-6E99-406F-BD9F-C55848F5937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93D6F4-8257-47CB-969F-14EAD5D81AE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27013" y="2235200"/>
            <a:ext cx="3125787" cy="5897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05200" y="2235200"/>
            <a:ext cx="3127375" cy="5897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116F75-2146-412F-961C-A3A6EB4A0F0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B4FB6A-6FD6-4D6F-9BFB-F2C895ACE79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7E0AFC-DF89-4AA0-878E-4D8D7CF0AC9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3F8769-FA5A-4D17-B10D-03370251963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030454-7646-4083-A5B6-61E7D7A5F31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F547B7-8F28-4D15-BBB1-918156A381B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227013" y="304800"/>
            <a:ext cx="6381750" cy="176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7651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227013" y="2235200"/>
            <a:ext cx="6405562" cy="589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8600" y="8326438"/>
            <a:ext cx="17145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7145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CAE46C58-1D13-4331-B8A1-6611A7825C45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WordArt 4"/>
          <p:cNvSpPr>
            <a:spLocks noChangeArrowheads="1" noChangeShapeType="1" noTextEdit="1"/>
          </p:cNvSpPr>
          <p:nvPr/>
        </p:nvSpPr>
        <p:spPr bwMode="auto">
          <a:xfrm>
            <a:off x="333375" y="611188"/>
            <a:ext cx="6264275" cy="201612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ru-RU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ОДЕЖДА</a:t>
            </a:r>
          </a:p>
        </p:txBody>
      </p:sp>
      <p:sp>
        <p:nvSpPr>
          <p:cNvPr id="8197" name="WordArt 5"/>
          <p:cNvSpPr>
            <a:spLocks noChangeArrowheads="1" noChangeShapeType="1" noTextEdit="1"/>
          </p:cNvSpPr>
          <p:nvPr/>
        </p:nvSpPr>
        <p:spPr bwMode="auto">
          <a:xfrm>
            <a:off x="333375" y="3563938"/>
            <a:ext cx="6191250" cy="1655762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ru-RU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ПРИДВОРНЫХ</a:t>
            </a:r>
          </a:p>
        </p:txBody>
      </p:sp>
      <p:sp>
        <p:nvSpPr>
          <p:cNvPr id="8198" name="WordArt 6"/>
          <p:cNvSpPr>
            <a:spLocks noChangeArrowheads="1" noChangeShapeType="1" noTextEdit="1"/>
          </p:cNvSpPr>
          <p:nvPr/>
        </p:nvSpPr>
        <p:spPr bwMode="auto">
          <a:xfrm>
            <a:off x="333375" y="5940425"/>
            <a:ext cx="6191250" cy="20161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17 - 18   веков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animBg="1"/>
      <p:bldP spid="8197" grpId="0" animBg="1"/>
      <p:bldP spid="819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3" name="Rectangle 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6874" name="Rectangle 10"/>
          <p:cNvSpPr>
            <a:spLocks noChangeArrowheads="1"/>
          </p:cNvSpPr>
          <p:nvPr/>
        </p:nvSpPr>
        <p:spPr bwMode="auto">
          <a:xfrm>
            <a:off x="0" y="0"/>
            <a:ext cx="184150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1200">
                <a:cs typeface="Times New Roman" pitchFamily="18" charset="0"/>
              </a:rPr>
              <a:t/>
            </a:r>
            <a:br>
              <a:rPr lang="ru-RU" sz="1200">
                <a:cs typeface="Times New Roman" pitchFamily="18" charset="0"/>
              </a:rPr>
            </a:br>
            <a:endParaRPr lang="ru-RU" sz="800"/>
          </a:p>
          <a:p>
            <a:pPr eaLnBrk="0" hangingPunct="0"/>
            <a:endParaRPr lang="ru-RU"/>
          </a:p>
        </p:txBody>
      </p:sp>
      <p:sp>
        <p:nvSpPr>
          <p:cNvPr id="36875" name="Rectangle 11"/>
          <p:cNvSpPr>
            <a:spLocks noChangeArrowheads="1"/>
          </p:cNvSpPr>
          <p:nvPr/>
        </p:nvSpPr>
        <p:spPr bwMode="auto">
          <a:xfrm>
            <a:off x="0" y="671513"/>
            <a:ext cx="6858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2" name="Рисунок 11" descr="03-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0648" y="115900"/>
            <a:ext cx="2088232" cy="2799916"/>
          </a:xfrm>
          <a:prstGeom prst="rect">
            <a:avLst/>
          </a:prstGeom>
        </p:spPr>
      </p:pic>
      <p:pic>
        <p:nvPicPr>
          <p:cNvPr id="13" name="Рисунок 12" descr="03-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44126" y="251521"/>
            <a:ext cx="1998222" cy="2664296"/>
          </a:xfrm>
          <a:prstGeom prst="rect">
            <a:avLst/>
          </a:prstGeom>
        </p:spPr>
      </p:pic>
      <p:pic>
        <p:nvPicPr>
          <p:cNvPr id="14" name="Рисунок 13" descr="03-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64904" y="2843808"/>
            <a:ext cx="2034406" cy="2718169"/>
          </a:xfrm>
          <a:prstGeom prst="rect">
            <a:avLst/>
          </a:prstGeom>
        </p:spPr>
      </p:pic>
      <p:pic>
        <p:nvPicPr>
          <p:cNvPr id="15" name="Рисунок 14" descr="03-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32656" y="5652120"/>
            <a:ext cx="2248084" cy="3013595"/>
          </a:xfrm>
          <a:prstGeom prst="rect">
            <a:avLst/>
          </a:prstGeom>
        </p:spPr>
      </p:pic>
      <p:pic>
        <p:nvPicPr>
          <p:cNvPr id="16" name="Рисунок 15" descr="03-5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509120" y="5730336"/>
            <a:ext cx="2082304" cy="27913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блака">
  <a:themeElements>
    <a:clrScheme name="Облака 7">
      <a:dk1>
        <a:srgbClr val="4F4F77"/>
      </a:dk1>
      <a:lt1>
        <a:srgbClr val="FFFFFF"/>
      </a:lt1>
      <a:dk2>
        <a:srgbClr val="7979A5"/>
      </a:dk2>
      <a:lt2>
        <a:srgbClr val="F3F3FF"/>
      </a:lt2>
      <a:accent1>
        <a:srgbClr val="5D5D8B"/>
      </a:accent1>
      <a:accent2>
        <a:srgbClr val="66CCFF"/>
      </a:accent2>
      <a:accent3>
        <a:srgbClr val="BEBECF"/>
      </a:accent3>
      <a:accent4>
        <a:srgbClr val="DADADA"/>
      </a:accent4>
      <a:accent5>
        <a:srgbClr val="B6B6C4"/>
      </a:accent5>
      <a:accent6>
        <a:srgbClr val="5CB9E7"/>
      </a:accent6>
      <a:hlink>
        <a:srgbClr val="CCECFF"/>
      </a:hlink>
      <a:folHlink>
        <a:srgbClr val="FFFFCC"/>
      </a:folHlink>
    </a:clrScheme>
    <a:fontScheme name="Обла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блака 1">
        <a:dk1>
          <a:srgbClr val="4D4D4D"/>
        </a:dk1>
        <a:lt1>
          <a:srgbClr val="FFFFFF"/>
        </a:lt1>
        <a:dk2>
          <a:srgbClr val="0000A4"/>
        </a:dk2>
        <a:lt2>
          <a:srgbClr val="B7E7FF"/>
        </a:lt2>
        <a:accent1>
          <a:srgbClr val="0099CC"/>
        </a:accent1>
        <a:accent2>
          <a:srgbClr val="00CC99"/>
        </a:accent2>
        <a:accent3>
          <a:srgbClr val="AAAACF"/>
        </a:accent3>
        <a:accent4>
          <a:srgbClr val="DADADA"/>
        </a:accent4>
        <a:accent5>
          <a:srgbClr val="AACAE2"/>
        </a:accent5>
        <a:accent6>
          <a:srgbClr val="00B98A"/>
        </a:accent6>
        <a:hlink>
          <a:srgbClr val="FFCC00"/>
        </a:hlink>
        <a:folHlink>
          <a:srgbClr val="EE941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2">
        <a:dk1>
          <a:srgbClr val="000066"/>
        </a:dk1>
        <a:lt1>
          <a:srgbClr val="FFFFFF"/>
        </a:lt1>
        <a:dk2>
          <a:srgbClr val="00A2DC"/>
        </a:dk2>
        <a:lt2>
          <a:srgbClr val="FFFFFF"/>
        </a:lt2>
        <a:accent1>
          <a:srgbClr val="0079A4"/>
        </a:accent1>
        <a:accent2>
          <a:srgbClr val="33CCCC"/>
        </a:accent2>
        <a:accent3>
          <a:srgbClr val="AACEEB"/>
        </a:accent3>
        <a:accent4>
          <a:srgbClr val="DADADA"/>
        </a:accent4>
        <a:accent5>
          <a:srgbClr val="AABECF"/>
        </a:accent5>
        <a:accent6>
          <a:srgbClr val="2DB9B9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3">
        <a:dk1>
          <a:srgbClr val="010199"/>
        </a:dk1>
        <a:lt1>
          <a:srgbClr val="FFFFFF"/>
        </a:lt1>
        <a:dk2>
          <a:srgbClr val="000092"/>
        </a:dk2>
        <a:lt2>
          <a:srgbClr val="CCFFFF"/>
        </a:lt2>
        <a:accent1>
          <a:srgbClr val="66CCFF"/>
        </a:accent1>
        <a:accent2>
          <a:srgbClr val="2EBDBA"/>
        </a:accent2>
        <a:accent3>
          <a:srgbClr val="AAAAC7"/>
        </a:accent3>
        <a:accent4>
          <a:srgbClr val="DADADA"/>
        </a:accent4>
        <a:accent5>
          <a:srgbClr val="B8E2FF"/>
        </a:accent5>
        <a:accent6>
          <a:srgbClr val="29ABA8"/>
        </a:accent6>
        <a:hlink>
          <a:srgbClr val="66FF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4">
        <a:dk1>
          <a:srgbClr val="000000"/>
        </a:dk1>
        <a:lt1>
          <a:srgbClr val="FFFFFF"/>
        </a:lt1>
        <a:dk2>
          <a:srgbClr val="006A67"/>
        </a:dk2>
        <a:lt2>
          <a:srgbClr val="FFFFCC"/>
        </a:lt2>
        <a:accent1>
          <a:srgbClr val="33CCCC"/>
        </a:accent1>
        <a:accent2>
          <a:srgbClr val="6D6FC7"/>
        </a:accent2>
        <a:accent3>
          <a:srgbClr val="AAB9B8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00FFFF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5">
        <a:dk1>
          <a:srgbClr val="4D4D4D"/>
        </a:dk1>
        <a:lt1>
          <a:srgbClr val="FFFFFF"/>
        </a:lt1>
        <a:dk2>
          <a:srgbClr val="650BB7"/>
        </a:dk2>
        <a:lt2>
          <a:srgbClr val="FFFFFF"/>
        </a:lt2>
        <a:accent1>
          <a:srgbClr val="FF66FF"/>
        </a:accent1>
        <a:accent2>
          <a:srgbClr val="666699"/>
        </a:accent2>
        <a:accent3>
          <a:srgbClr val="B8AAD8"/>
        </a:accent3>
        <a:accent4>
          <a:srgbClr val="DADADA"/>
        </a:accent4>
        <a:accent5>
          <a:srgbClr val="FFB8FF"/>
        </a:accent5>
        <a:accent6>
          <a:srgbClr val="5C5C8A"/>
        </a:accent6>
        <a:hlink>
          <a:srgbClr val="E9E9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6">
        <a:dk1>
          <a:srgbClr val="FFFFFF"/>
        </a:dk1>
        <a:lt1>
          <a:srgbClr val="FFFFFF"/>
        </a:lt1>
        <a:dk2>
          <a:srgbClr val="005000"/>
        </a:dk2>
        <a:lt2>
          <a:srgbClr val="DCEAAE"/>
        </a:lt2>
        <a:accent1>
          <a:srgbClr val="99CC00"/>
        </a:accent1>
        <a:accent2>
          <a:srgbClr val="6F801A"/>
        </a:accent2>
        <a:accent3>
          <a:srgbClr val="AAB3AA"/>
        </a:accent3>
        <a:accent4>
          <a:srgbClr val="DADADA"/>
        </a:accent4>
        <a:accent5>
          <a:srgbClr val="CAE2AA"/>
        </a:accent5>
        <a:accent6>
          <a:srgbClr val="647316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7">
        <a:dk1>
          <a:srgbClr val="4F4F77"/>
        </a:dk1>
        <a:lt1>
          <a:srgbClr val="FFFFFF"/>
        </a:lt1>
        <a:dk2>
          <a:srgbClr val="7979A5"/>
        </a:dk2>
        <a:lt2>
          <a:srgbClr val="F3F3FF"/>
        </a:lt2>
        <a:accent1>
          <a:srgbClr val="5D5D8B"/>
        </a:accent1>
        <a:accent2>
          <a:srgbClr val="66CCFF"/>
        </a:accent2>
        <a:accent3>
          <a:srgbClr val="BEBECF"/>
        </a:accent3>
        <a:accent4>
          <a:srgbClr val="DADADA"/>
        </a:accent4>
        <a:accent5>
          <a:srgbClr val="B6B6C4"/>
        </a:accent5>
        <a:accent6>
          <a:srgbClr val="5CB9E7"/>
        </a:accent6>
        <a:hlink>
          <a:srgbClr val="CCECFF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8">
        <a:dk1>
          <a:srgbClr val="000000"/>
        </a:dk1>
        <a:lt1>
          <a:srgbClr val="B9B9B9"/>
        </a:lt1>
        <a:dk2>
          <a:srgbClr val="8A8472"/>
        </a:dk2>
        <a:lt2>
          <a:srgbClr val="4D4D4D"/>
        </a:lt2>
        <a:accent1>
          <a:srgbClr val="EDEEE2"/>
        </a:accent1>
        <a:accent2>
          <a:srgbClr val="7FAA7E"/>
        </a:accent2>
        <a:accent3>
          <a:srgbClr val="D9D9D9"/>
        </a:accent3>
        <a:accent4>
          <a:srgbClr val="000000"/>
        </a:accent4>
        <a:accent5>
          <a:srgbClr val="F4F5EE"/>
        </a:accent5>
        <a:accent6>
          <a:srgbClr val="729A72"/>
        </a:accent6>
        <a:hlink>
          <a:srgbClr val="008000"/>
        </a:hlink>
        <a:folHlink>
          <a:srgbClr val="989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блака 9">
        <a:dk1>
          <a:srgbClr val="000000"/>
        </a:dk1>
        <a:lt1>
          <a:srgbClr val="FEA24E"/>
        </a:lt1>
        <a:dk2>
          <a:srgbClr val="CC6600"/>
        </a:dk2>
        <a:lt2>
          <a:srgbClr val="808080"/>
        </a:lt2>
        <a:accent1>
          <a:srgbClr val="FBEECD"/>
        </a:accent1>
        <a:accent2>
          <a:srgbClr val="ECD044"/>
        </a:accent2>
        <a:accent3>
          <a:srgbClr val="FECEB2"/>
        </a:accent3>
        <a:accent4>
          <a:srgbClr val="000000"/>
        </a:accent4>
        <a:accent5>
          <a:srgbClr val="FDF5E3"/>
        </a:accent5>
        <a:accent6>
          <a:srgbClr val="D6BC3D"/>
        </a:accent6>
        <a:hlink>
          <a:srgbClr val="E42B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74</TotalTime>
  <Words>6</Words>
  <Application>Microsoft Office PowerPoint</Application>
  <PresentationFormat>Экран (4:3)</PresentationFormat>
  <Paragraphs>4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Wingdings</vt:lpstr>
      <vt:lpstr>Times New Roman</vt:lpstr>
      <vt:lpstr>Облака</vt:lpstr>
      <vt:lpstr>Слайд 1</vt:lpstr>
      <vt:lpstr>Слайд 2</vt:lpstr>
    </vt:vector>
  </TitlesOfParts>
  <Company>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school</dc:creator>
  <cp:lastModifiedBy>Дарёна</cp:lastModifiedBy>
  <cp:revision>23</cp:revision>
  <dcterms:created xsi:type="dcterms:W3CDTF">2009-01-23T06:38:44Z</dcterms:created>
  <dcterms:modified xsi:type="dcterms:W3CDTF">2012-04-19T06:31:19Z</dcterms:modified>
</cp:coreProperties>
</file>