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6147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6148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6149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0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1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2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3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5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6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7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8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9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160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6161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2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3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4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5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6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7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8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9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0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1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2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3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4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5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6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7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8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179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6180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1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2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3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4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5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6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7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8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89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90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91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92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93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94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95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96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197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6198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99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0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1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2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3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4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205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6206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07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08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09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621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21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212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213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214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8A2BFB8-3792-4808-96DF-570CCA79C4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575618-5E2C-4061-A59D-746DBB177C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F8ACA7-4F3E-4441-A773-D030548A5FB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CDCE3-87D6-4DDE-B302-BF5E203D93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A772BC-721F-4EC1-8077-AE8B4EFD110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071B5-85C6-4B45-B8B0-3090A4CEA1E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5C919D-5A9A-4F78-8024-D59D1716C00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3473A-205A-42EF-893A-2CE59B4548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8D700-F481-4F79-B71F-E084937217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1BDD7-26C0-4E34-AF64-42C6ABCCAE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821D9-196B-4927-BD0D-036EE5C6C6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123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125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126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7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8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9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0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1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3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5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6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37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5138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9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0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1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2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3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4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5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6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7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8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9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0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1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2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3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4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5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5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5157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8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9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0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1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2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3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4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5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6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7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8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9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0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1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2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3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74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5175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6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7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8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9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80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81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182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518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8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8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86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51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8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89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5190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5191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31C05F6-2F01-4C9D-A75A-09C4E3BCF33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1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4176464" cy="5376183"/>
          </a:xfrm>
          <a:prstGeom prst="rect">
            <a:avLst/>
          </a:prstGeom>
        </p:spPr>
      </p:pic>
      <p:pic>
        <p:nvPicPr>
          <p:cNvPr id="5" name="Рисунок 4" descr="01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281455"/>
            <a:ext cx="4283968" cy="55765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12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Круги</vt:lpstr>
      <vt:lpstr>Слайд 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Дарёна</cp:lastModifiedBy>
  <cp:revision>5</cp:revision>
  <dcterms:created xsi:type="dcterms:W3CDTF">2011-12-04T17:59:09Z</dcterms:created>
  <dcterms:modified xsi:type="dcterms:W3CDTF">2012-04-19T06:21:39Z</dcterms:modified>
</cp:coreProperties>
</file>