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73" r:id="rId13"/>
    <p:sldId id="275" r:id="rId14"/>
    <p:sldId id="277" r:id="rId15"/>
    <p:sldId id="296" r:id="rId16"/>
    <p:sldId id="281" r:id="rId17"/>
    <p:sldId id="283" r:id="rId18"/>
    <p:sldId id="285" r:id="rId19"/>
    <p:sldId id="287" r:id="rId20"/>
    <p:sldId id="289" r:id="rId21"/>
    <p:sldId id="291" r:id="rId22"/>
    <p:sldId id="293" r:id="rId23"/>
    <p:sldId id="267" r:id="rId24"/>
    <p:sldId id="268" r:id="rId25"/>
    <p:sldId id="269" r:id="rId26"/>
    <p:sldId id="29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3" autoAdjust="0"/>
    <p:restoredTop sz="94650" autoAdjust="0"/>
  </p:normalViewPr>
  <p:slideViewPr>
    <p:cSldViewPr>
      <p:cViewPr varScale="1">
        <p:scale>
          <a:sx n="70" d="100"/>
          <a:sy n="70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4D90-92C5-4565-A99A-8FC7E9811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670F-BFC9-4806-8B1D-6B2205B9F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5B999-B737-430D-98A1-F61D9FC72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3104-6740-4025-A5D5-51D37C82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4361-9B82-4DDD-837A-DB88979BB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4C36-3525-4C9B-A737-0ED9C3CB9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F9F1C-46ED-4A35-AE6D-7D6206FE6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E696-088D-4169-AAFF-46F8675A5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3947-50D1-4904-93B3-8F246976E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0D09E-38E5-446C-B790-F264A87F4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EA74-81B9-4E5F-BC4B-E89F2BAF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100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4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D3E7B5-BF43-40A3-A69D-4692E68FC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1268413"/>
            <a:ext cx="3816350" cy="4370387"/>
          </a:xfrm>
        </p:spPr>
        <p:txBody>
          <a:bodyPr/>
          <a:lstStyle/>
          <a:p>
            <a:pPr eaLnBrk="1" hangingPunct="1"/>
            <a:r>
              <a:rPr lang="ru-RU" sz="5400" dirty="0" smtClean="0"/>
              <a:t>Город, </a:t>
            </a:r>
          </a:p>
          <a:p>
            <a:pPr eaLnBrk="1" hangingPunct="1"/>
            <a:r>
              <a:rPr lang="ru-RU" sz="5400" dirty="0" smtClean="0"/>
              <a:t>в котором живу</a:t>
            </a:r>
          </a:p>
        </p:txBody>
      </p:sp>
      <p:pic>
        <p:nvPicPr>
          <p:cNvPr id="3075" name="Picture 5" descr="Ижма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5084763"/>
            <a:ext cx="4608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sponsors_collage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468313" y="765175"/>
            <a:ext cx="5832476" cy="5184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Чтоб помнили грядущие века </a:t>
            </a:r>
            <a:br>
              <a:rPr lang="ru-RU" sz="2800" smtClean="0"/>
            </a:br>
            <a:r>
              <a:rPr lang="ru-RU" sz="2800" smtClean="0"/>
              <a:t>Век геройский, век суровый </a:t>
            </a:r>
            <a:br>
              <a:rPr lang="ru-RU" sz="2800" smtClean="0"/>
            </a:br>
            <a:r>
              <a:rPr lang="ru-RU" sz="2800" smtClean="0"/>
              <a:t>Пусть никогда не гаснет пламя вечного огня…</a:t>
            </a:r>
          </a:p>
        </p:txBody>
      </p:sp>
      <p:pic>
        <p:nvPicPr>
          <p:cNvPr id="12291" name="Picture 4" descr="normal_fcafd907e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214563"/>
            <a:ext cx="3419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424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2286000"/>
            <a:ext cx="44577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Знаешь ли ты свой город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Памятники истории, архитектуры и культуры Ижевска (викторина)</a:t>
            </a:r>
          </a:p>
        </p:txBody>
      </p:sp>
    </p:spTree>
  </p:cSld>
  <p:clrMapOvr>
    <a:masterClrMapping/>
  </p:clrMapOvr>
  <p:transition spd="med"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772400" cy="1462088"/>
          </a:xfrm>
        </p:spPr>
        <p:txBody>
          <a:bodyPr/>
          <a:lstStyle/>
          <a:p>
            <a:pPr eaLnBrk="1" hangingPunct="1"/>
            <a:r>
              <a:rPr lang="ru-RU" sz="4000" smtClean="0"/>
              <a:t>С этого здания началась история Ижевска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654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500188"/>
            <a:ext cx="84296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 указанию царя</a:t>
            </a:r>
            <a:br>
              <a:rPr lang="ru-RU" sz="3200" smtClean="0"/>
            </a:br>
            <a:r>
              <a:rPr lang="ru-RU" sz="3200" smtClean="0"/>
              <a:t>В глубинке - на Иже -</a:t>
            </a:r>
            <a:br>
              <a:rPr lang="ru-RU" sz="3200" smtClean="0"/>
            </a:br>
            <a:r>
              <a:rPr lang="ru-RU" sz="3200" smtClean="0"/>
              <a:t>Завод основан был не зря</a:t>
            </a:r>
            <a:br>
              <a:rPr lang="ru-RU" sz="3200" smtClean="0"/>
            </a:br>
            <a:r>
              <a:rPr lang="ru-RU" sz="3200" smtClean="0"/>
              <a:t>С Уралом на меже</a:t>
            </a:r>
            <a:r>
              <a:rPr lang="ru-RU" sz="4000" smtClean="0"/>
              <a:t>.</a:t>
            </a:r>
          </a:p>
        </p:txBody>
      </p:sp>
      <p:pic>
        <p:nvPicPr>
          <p:cNvPr id="25604" name="Picture 4" descr="Izh_Zavod_00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2214563"/>
            <a:ext cx="648017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У причала стоит «пароход»</a:t>
            </a:r>
            <a:br>
              <a:rPr lang="ru-RU" sz="2800" smtClean="0"/>
            </a:br>
            <a:r>
              <a:rPr lang="ru-RU" sz="2800" smtClean="0"/>
              <a:t>Всё стоит и стоит, </a:t>
            </a:r>
            <a:br>
              <a:rPr lang="ru-RU" sz="2800" smtClean="0"/>
            </a:br>
            <a:r>
              <a:rPr lang="ru-RU" sz="2800" smtClean="0"/>
              <a:t>Никуда не плывёт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Ижстал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060575"/>
            <a:ext cx="75612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Работал молот паровой,</a:t>
            </a:r>
            <a:br>
              <a:rPr lang="ru-RU" sz="2800" smtClean="0"/>
            </a:br>
            <a:r>
              <a:rPr lang="ru-RU" sz="2800" smtClean="0"/>
              <a:t>Он сталь, как глину, мял.</a:t>
            </a:r>
            <a:br>
              <a:rPr lang="ru-RU" sz="2800" smtClean="0"/>
            </a:br>
            <a:r>
              <a:rPr lang="ru-RU" sz="2800" smtClean="0"/>
              <a:t>Им управлял мастеровой</a:t>
            </a:r>
            <a:br>
              <a:rPr lang="ru-RU" sz="2800" smtClean="0"/>
            </a:br>
            <a:r>
              <a:rPr lang="ru-RU" sz="2800" smtClean="0"/>
              <a:t>Да песню напевал.</a:t>
            </a:r>
          </a:p>
        </p:txBody>
      </p:sp>
      <p:pic>
        <p:nvPicPr>
          <p:cNvPr id="48132" name="Picture 4" descr="1851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1900" y="1928813"/>
            <a:ext cx="66421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Ижста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25" y="2901950"/>
            <a:ext cx="4643438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071678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Самое известное хранилище оружия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/>
              <a:t>?</a:t>
            </a:r>
          </a:p>
        </p:txBody>
      </p:sp>
      <p:pic>
        <p:nvPicPr>
          <p:cNvPr id="31748" name="Picture 4" descr="Арсенал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852738"/>
            <a:ext cx="793115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Собор, созданный по     проекту архитектора </a:t>
            </a:r>
            <a:br>
              <a:rPr lang="ru-RU" sz="3600" smtClean="0"/>
            </a:br>
            <a:r>
              <a:rPr lang="ru-RU" sz="3600" smtClean="0"/>
              <a:t>А. Захарова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dirty="0" smtClean="0"/>
              <a:t>?</a:t>
            </a:r>
          </a:p>
        </p:txBody>
      </p:sp>
      <p:pic>
        <p:nvPicPr>
          <p:cNvPr id="33796" name="Picture 4" descr="АН Соб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989138"/>
            <a:ext cx="60483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Разрушенный и зановореставрированный собор архитектора И. Чарушина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00052" cy="590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/>
              <a:t>?</a:t>
            </a:r>
          </a:p>
        </p:txBody>
      </p:sp>
      <p:pic>
        <p:nvPicPr>
          <p:cNvPr id="20484" name="Picture 4" descr="e5d69d1d8a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916113"/>
            <a:ext cx="659767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Место, где проводятся все городские ярмарки, праздники, гулянья.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ЦП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2000250"/>
            <a:ext cx="81470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50017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250 лет назад был построен посёлок при железоделательном заводе графа Шувалова на реке Иж.</a:t>
            </a:r>
            <a:r>
              <a:rPr lang="ru-RU" sz="4000" smtClean="0"/>
              <a:t> </a:t>
            </a:r>
          </a:p>
        </p:txBody>
      </p:sp>
      <p:pic>
        <p:nvPicPr>
          <p:cNvPr id="4099" name="Picture 5" descr="555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1500" y="1928813"/>
            <a:ext cx="535781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0_value_35293_18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63938" y="3906838"/>
            <a:ext cx="6048375" cy="2951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Дом, «хозяин» которого принёс нам мировую славу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/>
              <a:t>?</a:t>
            </a:r>
          </a:p>
        </p:txBody>
      </p:sp>
      <p:pic>
        <p:nvPicPr>
          <p:cNvPr id="39940" name="Picture 4" descr="музе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286000"/>
            <a:ext cx="6911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Комплекс новостроек для «братьев наших меньших»</a:t>
            </a:r>
          </a:p>
        </p:txBody>
      </p:sp>
      <p:pic>
        <p:nvPicPr>
          <p:cNvPr id="41987" name="Picture 3" descr="1222615816_finist01(1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7963" y="1981200"/>
            <a:ext cx="6188075" cy="41148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42910" y="2071678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Сначала он был таким, потом таким, а теперь он такой!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/>
              <a:t>?</a:t>
            </a:r>
          </a:p>
        </p:txBody>
      </p:sp>
      <p:pic>
        <p:nvPicPr>
          <p:cNvPr id="44036" name="Picture 4" descr="цир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857625"/>
            <a:ext cx="4500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цирк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1571625"/>
            <a:ext cx="51863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цир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3824288"/>
            <a:ext cx="40005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772400" cy="1462088"/>
          </a:xfrm>
        </p:spPr>
        <p:txBody>
          <a:bodyPr/>
          <a:lstStyle/>
          <a:p>
            <a:pPr eaLnBrk="1" hangingPunct="1"/>
            <a:r>
              <a:rPr lang="ru-RU" dirty="0" smtClean="0"/>
              <a:t>Навеки с Россией</a:t>
            </a:r>
          </a:p>
        </p:txBody>
      </p:sp>
      <p:pic>
        <p:nvPicPr>
          <p:cNvPr id="17412" name="Picture 4" descr="1381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643063"/>
            <a:ext cx="41767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zhevsk_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928813"/>
            <a:ext cx="34956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857232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Герб города Ижевска - столицы Удмуртской Республики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071688"/>
            <a:ext cx="585787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Символ города - рябиновая гроздь -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Мой Ижевск осенний украшает.</a:t>
            </a:r>
          </a:p>
          <a:p>
            <a:pPr eaLnBrk="1" hangingPunct="1">
              <a:buFontTx/>
              <a:buNone/>
            </a:pPr>
            <a:r>
              <a:rPr lang="ru-RU" sz="2800" smtClean="0"/>
              <a:t>Я родился здесь, я здесь не гость,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И об этом город точно зна</a:t>
            </a:r>
            <a:r>
              <a:rPr lang="ru-RU" smtClean="0"/>
              <a:t>ет.</a:t>
            </a:r>
          </a:p>
        </p:txBody>
      </p:sp>
      <p:pic>
        <p:nvPicPr>
          <p:cNvPr id="18436" name="Picture 4" descr="0_image_1506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2571750"/>
            <a:ext cx="30003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Бьют куранты на башне "Ижмаша"</a:t>
            </a:r>
            <a:br>
              <a:rPr lang="ru-RU" sz="2800" smtClean="0"/>
            </a:br>
            <a:r>
              <a:rPr lang="ru-RU" sz="2800" smtClean="0"/>
              <a:t>в честь тебя, дорогой наш Ижевск, -</a:t>
            </a:r>
            <a:br>
              <a:rPr lang="ru-RU" sz="2800" smtClean="0"/>
            </a:br>
            <a:r>
              <a:rPr lang="ru-RU" sz="2800" smtClean="0"/>
              <a:t>город славы и гордости нашей,</a:t>
            </a:r>
            <a:br>
              <a:rPr lang="ru-RU" sz="2800" smtClean="0"/>
            </a:br>
            <a:r>
              <a:rPr lang="ru-RU" sz="2800" smtClean="0"/>
              <a:t>город нашей любви и надежд.</a:t>
            </a:r>
          </a:p>
        </p:txBody>
      </p:sp>
      <p:pic>
        <p:nvPicPr>
          <p:cNvPr id="19460" name="Picture 4" descr="f712df1b4d3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214563"/>
            <a:ext cx="5486400" cy="4114800"/>
          </a:xfrm>
          <a:noFill/>
        </p:spPr>
      </p:pic>
      <p:pic>
        <p:nvPicPr>
          <p:cNvPr id="19461" name="Picture 5" descr="izhevsk4_b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2214563"/>
            <a:ext cx="43862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0_image_1506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4657725"/>
            <a:ext cx="19859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462088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chemeClr val="tx1"/>
                </a:solidFill>
              </a:rPr>
              <a:t>Ижевску 250 лет</a:t>
            </a:r>
          </a:p>
        </p:txBody>
      </p:sp>
      <p:pic>
        <p:nvPicPr>
          <p:cNvPr id="28675" name="Содержимое 3" descr="DSC014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500" y="1571625"/>
            <a:ext cx="6191250" cy="4643438"/>
          </a:xfrm>
        </p:spPr>
      </p:pic>
      <p:pic>
        <p:nvPicPr>
          <p:cNvPr id="28676" name="Рисунок 4" descr="buket_200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13" y="2714625"/>
            <a:ext cx="3786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Вторым рождением Ижевска считается </a:t>
            </a:r>
            <a:br>
              <a:rPr lang="ru-RU" sz="2400" smtClean="0"/>
            </a:br>
            <a:r>
              <a:rPr lang="ru-RU" sz="2400" smtClean="0"/>
              <a:t>10 июня 1807 года, когда выдающийся горный инженер и талантливый организатор производства А. Ф. Дерябин основал оружейный завод.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Истор. фото</a:t>
            </a:r>
          </a:p>
        </p:txBody>
      </p:sp>
      <p:pic>
        <p:nvPicPr>
          <p:cNvPr id="5124" name="Picture 6" descr="1278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2071688"/>
            <a:ext cx="73453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Наши жители столицы</a:t>
            </a:r>
            <a:br>
              <a:rPr lang="ru-RU" sz="2400" smtClean="0"/>
            </a:br>
            <a:r>
              <a:rPr lang="ru-RU" sz="2400" smtClean="0"/>
              <a:t>Не перестают гордиться </a:t>
            </a:r>
            <a:br>
              <a:rPr lang="ru-RU" sz="2400" smtClean="0"/>
            </a:br>
            <a:r>
              <a:rPr lang="ru-RU" sz="2400" smtClean="0"/>
              <a:t>Этим славным молодцом</a:t>
            </a:r>
            <a:br>
              <a:rPr lang="ru-RU" sz="2400" smtClean="0"/>
            </a:br>
            <a:r>
              <a:rPr lang="ru-RU" sz="2400" smtClean="0"/>
              <a:t>И Дерябина считают основателем –отцом.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Дерябин</a:t>
            </a:r>
          </a:p>
        </p:txBody>
      </p:sp>
      <p:pic>
        <p:nvPicPr>
          <p:cNvPr id="6148" name="Picture 5" descr="0_23b0_21b2b6c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033588"/>
            <a:ext cx="69786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izh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4005263"/>
            <a:ext cx="1727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Село Ижево, Ижев –так называли в те времена будущую столицу, разделённую рекой на две части – Нагорную и Заречную.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 фото</a:t>
            </a:r>
          </a:p>
        </p:txBody>
      </p:sp>
      <p:pic>
        <p:nvPicPr>
          <p:cNvPr id="7172" name="Picture 6" descr="4094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19275"/>
            <a:ext cx="792003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Первым градостроителем города стал </a:t>
            </a:r>
            <a:br>
              <a:rPr lang="ru-RU" sz="2400" smtClean="0"/>
            </a:br>
            <a:r>
              <a:rPr lang="ru-RU" sz="2400" smtClean="0"/>
              <a:t>С. Е. Дудин. Им был предложен и выполнен генеральный план строительства Арсенала, собора, дворца Дерябина, заводских корпусов.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иторфото</a:t>
            </a:r>
          </a:p>
        </p:txBody>
      </p:sp>
      <p:pic>
        <p:nvPicPr>
          <p:cNvPr id="8196" name="Picture 4" descr="1279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914525"/>
            <a:ext cx="77771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1008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Начиная с 1807 года, Ижевский завод стал специализироваться на оборонном производстве.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Продукция Ижевских заводов.</a:t>
            </a:r>
          </a:p>
        </p:txBody>
      </p:sp>
      <p:pic>
        <p:nvPicPr>
          <p:cNvPr id="9219" name="Picture 4" descr="____2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928813"/>
            <a:ext cx="239553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02-04-40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844675"/>
            <a:ext cx="3676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JTY9WTCAD8DUQLCA2FMU6XCAOU70URCATYM6FWCA49UHLXCA3TQ8UNCAB73YJ1CABWFDF8CAMNV3K5CAQSAJ3OCAXPRNEPCA75FBYFCAGMJIVICAZH0AV9CASL4XE9CAAQAKXGCAPTE1EICA8UF44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4643438"/>
            <a:ext cx="30003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L85ATXCAMWAEXMCAFGECQFCAM5OR9ZCAEGEKMZCARWHIHACAVR0875CAB3JJJNCAUJ5LMRCAOO14DQCAOKZ9K0CAUQG90VCA060QLCCAFY51XUCAY77U7NCA9Y1J97CA466I15CAH1M6S0CAE0M3W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13" y="5000625"/>
            <a:ext cx="21605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78851a60bc5ce753865504042160f3a1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857500" y="2071688"/>
            <a:ext cx="1928813" cy="2419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21 февраля 1918 года Ижевский завод был преобразован в город Ижевск постановлением Ижевского Совета рабочих, солдат и крестьянских депутатов, а 6 июля 1925 года он был официально утверждён городом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989138"/>
            <a:ext cx="7772400" cy="4114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pule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420938"/>
            <a:ext cx="61912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годы Великой Отечественной Войны</a:t>
            </a:r>
            <a:r>
              <a:rPr lang="ru-RU" sz="4000" smtClean="0"/>
              <a:t> </a:t>
            </a:r>
            <a:r>
              <a:rPr lang="ru-RU" sz="2400" smtClean="0"/>
              <a:t>Ижевск стал важнейшей кузницей стрелкового оружия.</a:t>
            </a:r>
            <a:r>
              <a:rPr lang="ru-RU" sz="400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Воен. </a:t>
            </a:r>
          </a:p>
        </p:txBody>
      </p:sp>
      <p:pic>
        <p:nvPicPr>
          <p:cNvPr id="11268" name="Picture 4" descr="sol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928813"/>
            <a:ext cx="604996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436</TotalTime>
  <Words>279</Words>
  <Application>Microsoft Office PowerPoint</Application>
  <PresentationFormat>Экран (4:3)</PresentationFormat>
  <Paragraphs>47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Салют</vt:lpstr>
      <vt:lpstr>Слайд 1</vt:lpstr>
      <vt:lpstr>250 лет назад был построен посёлок при железоделательном заводе графа Шувалова на реке Иж. </vt:lpstr>
      <vt:lpstr>Вторым рождением Ижевска считается  10 июня 1807 года, когда выдающийся горный инженер и талантливый организатор производства А. Ф. Дерябин основал оружейный завод.</vt:lpstr>
      <vt:lpstr>Наши жители столицы Не перестают гордиться  Этим славным молодцом И Дерябина считают основателем –отцом.</vt:lpstr>
      <vt:lpstr>Село Ижево, Ижев –так называли в те времена будущую столицу, разделённую рекой на две части – Нагорную и Заречную.</vt:lpstr>
      <vt:lpstr>Первым градостроителем города стал  С. Е. Дудин. Им был предложен и выполнен генеральный план строительства Арсенала, собора, дворца Дерябина, заводских корпусов.</vt:lpstr>
      <vt:lpstr>Слайд 7</vt:lpstr>
      <vt:lpstr>21 февраля 1918 года Ижевский завод был преобразован в город Ижевск постановлением Ижевского Совета рабочих, солдат и крестьянских депутатов, а 6 июля 1925 года он был официально утверждён городом </vt:lpstr>
      <vt:lpstr>В годы Великой Отечественной Войны Ижевск стал важнейшей кузницей стрелкового оружия. </vt:lpstr>
      <vt:lpstr>Чтоб помнили грядущие века  Век геройский, век суровый  Пусть никогда не гаснет пламя вечного огня…</vt:lpstr>
      <vt:lpstr>Знаешь ли ты свой город ?</vt:lpstr>
      <vt:lpstr>С этого здания началась история Ижевска</vt:lpstr>
      <vt:lpstr>По указанию царя В глубинке - на Иже - Завод основан был не зря С Уралом на меже.</vt:lpstr>
      <vt:lpstr>У причала стоит «пароход» Всё стоит и стоит,  Никуда не плывёт</vt:lpstr>
      <vt:lpstr>Работал молот паровой, Он сталь, как глину, мял. Им управлял мастеровой Да песню напевал.</vt:lpstr>
      <vt:lpstr>Самое известное хранилище оружия</vt:lpstr>
      <vt:lpstr>Собор, созданный по     проекту архитектора  А. Захарова</vt:lpstr>
      <vt:lpstr>Разрушенный и зановореставрированный собор архитектора И. Чарушина</vt:lpstr>
      <vt:lpstr>Место, где проводятся все городские ярмарки, праздники, гулянья.</vt:lpstr>
      <vt:lpstr>Дом, «хозяин» которого принёс нам мировую славу</vt:lpstr>
      <vt:lpstr>Комплекс новостроек для «братьев наших меньших»</vt:lpstr>
      <vt:lpstr>Сначала он был таким, потом таким, а теперь он такой!</vt:lpstr>
      <vt:lpstr>Навеки с Россией</vt:lpstr>
      <vt:lpstr>Герб города Ижевска - столицы Удмуртской Республики</vt:lpstr>
      <vt:lpstr>Бьют куранты на башне "Ижмаша" в честь тебя, дорогой наш Ижевск, - город славы и гордости нашей, город нашей любви и надежд.</vt:lpstr>
      <vt:lpstr>Ижевску 250 лет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17</cp:revision>
  <dcterms:created xsi:type="dcterms:W3CDTF">2008-05-13T21:03:18Z</dcterms:created>
  <dcterms:modified xsi:type="dcterms:W3CDTF">2012-03-28T19:27:26Z</dcterms:modified>
</cp:coreProperties>
</file>