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8" r:id="rId2"/>
    <p:sldId id="267" r:id="rId3"/>
    <p:sldId id="262" r:id="rId4"/>
    <p:sldId id="260" r:id="rId5"/>
    <p:sldId id="258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51EE"/>
    <a:srgbClr val="3136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892DC-5A25-4BF2-9FAD-F4B3A998481A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18A33-0919-4B90-9566-03044EA6B8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335D9-F29D-44E7-9E48-B77A0ED2A4A0}" type="datetimeFigureOut">
              <a:rPr lang="ru-RU" smtClean="0"/>
              <a:pPr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EF3CF-3285-4308-B52D-28BCB5327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Урок обучения грамоте по образовательной системе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«Начальная школа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XXI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века»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142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ра-ра-ра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начинается игра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ы-ры-ры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у мальчиков шары</a:t>
            </a:r>
            <a:endParaRPr lang="ru-RU" dirty="0" smtClean="0"/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о-ро-ро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у нас новое ведро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у-ру-ру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продолжаем мы игру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е-ре-ре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стоит домик во дворе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и-ри-ри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на ветках снегири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р-ар-ар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кипит наш самовар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р-ор-ор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созрел красный помидор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е-ре-ре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носим воду мы в ведре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64399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142976" y="1785926"/>
            <a:ext cx="1363666" cy="15716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571736" y="1785926"/>
            <a:ext cx="1285884" cy="157163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929058" y="1785926"/>
            <a:ext cx="1428760" cy="15716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429256" y="1785926"/>
            <a:ext cx="1428760" cy="157163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1643042" y="3714752"/>
            <a:ext cx="360363" cy="571504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8001056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214414" y="1785926"/>
            <a:ext cx="1363666" cy="157163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643174" y="1785926"/>
            <a:ext cx="1363666" cy="157163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500694" y="1785926"/>
            <a:ext cx="1363666" cy="15716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929454" y="1785926"/>
            <a:ext cx="1363666" cy="157163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1643042" y="3714752"/>
            <a:ext cx="360363" cy="571504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71934" y="1785926"/>
            <a:ext cx="1363666" cy="157163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ru-RU" sz="30000" b="1" dirty="0" err="1" smtClean="0">
                <a:latin typeface="Times New Roman" pitchFamily="18" charset="0"/>
                <a:cs typeface="Times New Roman" pitchFamily="18" charset="0"/>
              </a:rPr>
              <a:t>Рр</a:t>
            </a:r>
            <a:endParaRPr lang="ru-RU" sz="30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323850" y="571481"/>
            <a:ext cx="4078288" cy="602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lum bright="-20000" contrast="60000"/>
          </a:blip>
          <a:srcRect/>
          <a:stretch>
            <a:fillRect/>
          </a:stretch>
        </p:blipFill>
        <p:spPr bwMode="auto">
          <a:xfrm>
            <a:off x="4859338" y="500043"/>
            <a:ext cx="3787775" cy="6097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55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Урок обучения грамоте по образовательной системе «Начальная школа  XXI века»</vt:lpstr>
      <vt:lpstr>Слайд 2</vt:lpstr>
      <vt:lpstr>Слайд 3</vt:lpstr>
      <vt:lpstr>Слайд 4</vt:lpstr>
      <vt:lpstr>Слайд 5</vt:lpstr>
      <vt:lpstr>Слайд 6</vt:lpstr>
      <vt:lpstr>Рр</vt:lpstr>
      <vt:lpstr>Слайд 8</vt:lpstr>
    </vt:vector>
  </TitlesOfParts>
  <Company>СОШ№1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обучения грамоте по образовательной системе «Начальная школа  XXI века»</dc:title>
  <dc:creator>Волкова</dc:creator>
  <cp:lastModifiedBy>Волкова</cp:lastModifiedBy>
  <cp:revision>26</cp:revision>
  <dcterms:created xsi:type="dcterms:W3CDTF">2011-10-22T05:45:34Z</dcterms:created>
  <dcterms:modified xsi:type="dcterms:W3CDTF">2011-10-25T08:54:25Z</dcterms:modified>
</cp:coreProperties>
</file>