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6" r:id="rId4"/>
    <p:sldId id="267" r:id="rId5"/>
    <p:sldId id="268" r:id="rId6"/>
    <p:sldId id="258" r:id="rId7"/>
    <p:sldId id="263" r:id="rId8"/>
    <p:sldId id="262" r:id="rId9"/>
    <p:sldId id="272" r:id="rId10"/>
    <p:sldId id="269" r:id="rId11"/>
    <p:sldId id="270" r:id="rId12"/>
    <p:sldId id="271" r:id="rId13"/>
    <p:sldId id="264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F2C855-AC82-409A-AF06-4F74EF0B321D}" type="doc">
      <dgm:prSet loTypeId="urn:microsoft.com/office/officeart/2005/8/layout/hierarchy1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7E4B57C-93D0-47D1-A627-F4322513AD95}">
      <dgm:prSet phldrT="[Текст]" custT="1"/>
      <dgm:spPr/>
      <dgm:t>
        <a:bodyPr/>
        <a:lstStyle/>
        <a:p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Сложные предложения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61159B22-E645-4FCC-8583-A4EBC809D19E}" type="parTrans" cxnId="{ACD07769-D998-47B6-BFB8-1DD890CC4E6D}">
      <dgm:prSet/>
      <dgm:spPr/>
      <dgm:t>
        <a:bodyPr/>
        <a:lstStyle/>
        <a:p>
          <a:endParaRPr lang="ru-RU"/>
        </a:p>
      </dgm:t>
    </dgm:pt>
    <dgm:pt modelId="{9718AAED-7B7D-4423-BE97-CB48173F72CB}" type="sibTrans" cxnId="{ACD07769-D998-47B6-BFB8-1DD890CC4E6D}">
      <dgm:prSet/>
      <dgm:spPr/>
      <dgm:t>
        <a:bodyPr/>
        <a:lstStyle/>
        <a:p>
          <a:endParaRPr lang="ru-RU"/>
        </a:p>
      </dgm:t>
    </dgm:pt>
    <dgm:pt modelId="{8B5E6E32-66F6-49F3-8AA5-72942E14562C}">
      <dgm:prSet phldrT="[Текст]"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871B71FD-B149-4374-8572-3A539BA24102}" type="parTrans" cxnId="{520F8983-1D38-4E4F-9B19-F7AA8110FC4D}">
      <dgm:prSet/>
      <dgm:spPr/>
      <dgm:t>
        <a:bodyPr/>
        <a:lstStyle/>
        <a:p>
          <a:endParaRPr lang="ru-RU"/>
        </a:p>
      </dgm:t>
    </dgm:pt>
    <dgm:pt modelId="{3364A4A7-D5DF-4073-A6C1-3D5BC27AC58E}" type="sibTrans" cxnId="{520F8983-1D38-4E4F-9B19-F7AA8110FC4D}">
      <dgm:prSet/>
      <dgm:spPr/>
      <dgm:t>
        <a:bodyPr/>
        <a:lstStyle/>
        <a:p>
          <a:endParaRPr lang="ru-RU"/>
        </a:p>
      </dgm:t>
    </dgm:pt>
    <dgm:pt modelId="{152E3CA2-11B0-40F9-8045-3A03FDCECFF2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союзные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55CB1C80-2F04-419E-95CE-F082DA40ECB7}" type="parTrans" cxnId="{675FFC52-812E-400E-9700-35106A6784CE}">
      <dgm:prSet/>
      <dgm:spPr/>
      <dgm:t>
        <a:bodyPr/>
        <a:lstStyle/>
        <a:p>
          <a:endParaRPr lang="ru-RU"/>
        </a:p>
      </dgm:t>
    </dgm:pt>
    <dgm:pt modelId="{BF7306A4-64EA-4868-8F82-935E26E4AB18}" type="sibTrans" cxnId="{675FFC52-812E-400E-9700-35106A6784CE}">
      <dgm:prSet/>
      <dgm:spPr/>
      <dgm:t>
        <a:bodyPr/>
        <a:lstStyle/>
        <a:p>
          <a:endParaRPr lang="ru-RU"/>
        </a:p>
      </dgm:t>
    </dgm:pt>
    <dgm:pt modelId="{2DEE4306-D95E-48D6-B0E3-E463035398CF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сложносочиненные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7377D9D-227B-4947-AEC8-C1ECFC8403BA}" type="parTrans" cxnId="{0DD58B29-AB74-40DE-AB9E-4460B6479558}">
      <dgm:prSet/>
      <dgm:spPr/>
      <dgm:t>
        <a:bodyPr/>
        <a:lstStyle/>
        <a:p>
          <a:endParaRPr lang="ru-RU"/>
        </a:p>
      </dgm:t>
    </dgm:pt>
    <dgm:pt modelId="{B5729950-F8FD-4AAF-84D5-B959FA9701CC}" type="sibTrans" cxnId="{0DD58B29-AB74-40DE-AB9E-4460B6479558}">
      <dgm:prSet/>
      <dgm:spPr/>
      <dgm:t>
        <a:bodyPr/>
        <a:lstStyle/>
        <a:p>
          <a:endParaRPr lang="ru-RU"/>
        </a:p>
      </dgm:t>
    </dgm:pt>
    <dgm:pt modelId="{A3805815-4E90-488A-8A81-435CAF45EC8C}">
      <dgm:prSet/>
      <dgm:spPr/>
      <dgm:t>
        <a:bodyPr/>
        <a:lstStyle/>
        <a:p>
          <a:r>
            <a:rPr lang="ru-RU" dirty="0" smtClean="0"/>
            <a:t>?</a:t>
          </a:r>
          <a:endParaRPr lang="ru-RU" dirty="0"/>
        </a:p>
      </dgm:t>
    </dgm:pt>
    <dgm:pt modelId="{74D5139D-93E5-4785-81B5-92F22E73E02C}" type="parTrans" cxnId="{17246B8D-B975-40B1-A72C-25A7C898DB4C}">
      <dgm:prSet/>
      <dgm:spPr/>
      <dgm:t>
        <a:bodyPr/>
        <a:lstStyle/>
        <a:p>
          <a:endParaRPr lang="ru-RU"/>
        </a:p>
      </dgm:t>
    </dgm:pt>
    <dgm:pt modelId="{EE73B6DA-D575-42B8-89EA-3924971EE45F}" type="sibTrans" cxnId="{17246B8D-B975-40B1-A72C-25A7C898DB4C}">
      <dgm:prSet/>
      <dgm:spPr/>
      <dgm:t>
        <a:bodyPr/>
        <a:lstStyle/>
        <a:p>
          <a:endParaRPr lang="ru-RU"/>
        </a:p>
      </dgm:t>
    </dgm:pt>
    <dgm:pt modelId="{84D8C2A9-2A95-4C34-9354-7D426498546D}" type="pres">
      <dgm:prSet presAssocID="{FEF2C855-AC82-409A-AF06-4F74EF0B321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F879E5E-2393-4406-A109-2850403BFB18}" type="pres">
      <dgm:prSet presAssocID="{17E4B57C-93D0-47D1-A627-F4322513AD95}" presName="hierRoot1" presStyleCnt="0"/>
      <dgm:spPr/>
      <dgm:t>
        <a:bodyPr/>
        <a:lstStyle/>
        <a:p>
          <a:endParaRPr lang="ru-RU"/>
        </a:p>
      </dgm:t>
    </dgm:pt>
    <dgm:pt modelId="{2A209614-8511-454B-A723-32C0B81D41BE}" type="pres">
      <dgm:prSet presAssocID="{17E4B57C-93D0-47D1-A627-F4322513AD95}" presName="composite" presStyleCnt="0"/>
      <dgm:spPr/>
      <dgm:t>
        <a:bodyPr/>
        <a:lstStyle/>
        <a:p>
          <a:endParaRPr lang="ru-RU"/>
        </a:p>
      </dgm:t>
    </dgm:pt>
    <dgm:pt modelId="{87AAEAF6-D306-4936-AFCF-C768CAD7F167}" type="pres">
      <dgm:prSet presAssocID="{17E4B57C-93D0-47D1-A627-F4322513AD95}" presName="background" presStyleLbl="node0" presStyleIdx="0" presStyleCnt="1"/>
      <dgm:spPr/>
      <dgm:t>
        <a:bodyPr/>
        <a:lstStyle/>
        <a:p>
          <a:endParaRPr lang="ru-RU"/>
        </a:p>
      </dgm:t>
    </dgm:pt>
    <dgm:pt modelId="{F211A080-3502-475E-B8CE-B78C04A6FD41}" type="pres">
      <dgm:prSet presAssocID="{17E4B57C-93D0-47D1-A627-F4322513AD95}" presName="text" presStyleLbl="fgAcc0" presStyleIdx="0" presStyleCnt="1" custScaleX="240630" custScaleY="732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FB13AD-19BB-4B2E-8B11-7E1E12C215B1}" type="pres">
      <dgm:prSet presAssocID="{17E4B57C-93D0-47D1-A627-F4322513AD95}" presName="hierChild2" presStyleCnt="0"/>
      <dgm:spPr/>
      <dgm:t>
        <a:bodyPr/>
        <a:lstStyle/>
        <a:p>
          <a:endParaRPr lang="ru-RU"/>
        </a:p>
      </dgm:t>
    </dgm:pt>
    <dgm:pt modelId="{04F93962-7E5A-4028-9490-8EA879AFC7CA}" type="pres">
      <dgm:prSet presAssocID="{871B71FD-B149-4374-8572-3A539BA24102}" presName="Name10" presStyleLbl="parChTrans1D2" presStyleIdx="0" presStyleCnt="2"/>
      <dgm:spPr/>
      <dgm:t>
        <a:bodyPr/>
        <a:lstStyle/>
        <a:p>
          <a:endParaRPr lang="ru-RU"/>
        </a:p>
      </dgm:t>
    </dgm:pt>
    <dgm:pt modelId="{62730786-6634-4D76-AE31-2F66AEABA5B6}" type="pres">
      <dgm:prSet presAssocID="{8B5E6E32-66F6-49F3-8AA5-72942E14562C}" presName="hierRoot2" presStyleCnt="0"/>
      <dgm:spPr/>
      <dgm:t>
        <a:bodyPr/>
        <a:lstStyle/>
        <a:p>
          <a:endParaRPr lang="ru-RU"/>
        </a:p>
      </dgm:t>
    </dgm:pt>
    <dgm:pt modelId="{B468A77C-A041-4990-9627-0B694F77747D}" type="pres">
      <dgm:prSet presAssocID="{8B5E6E32-66F6-49F3-8AA5-72942E14562C}" presName="composite2" presStyleCnt="0"/>
      <dgm:spPr/>
      <dgm:t>
        <a:bodyPr/>
        <a:lstStyle/>
        <a:p>
          <a:endParaRPr lang="ru-RU"/>
        </a:p>
      </dgm:t>
    </dgm:pt>
    <dgm:pt modelId="{34FED14E-A182-440A-AE49-3E6DEF55A053}" type="pres">
      <dgm:prSet presAssocID="{8B5E6E32-66F6-49F3-8AA5-72942E14562C}" presName="background2" presStyleLbl="node2" presStyleIdx="0" presStyleCnt="2"/>
      <dgm:spPr/>
      <dgm:t>
        <a:bodyPr/>
        <a:lstStyle/>
        <a:p>
          <a:endParaRPr lang="ru-RU"/>
        </a:p>
      </dgm:t>
    </dgm:pt>
    <dgm:pt modelId="{939F2B2F-0D2C-47B7-A44F-116B501AC294}" type="pres">
      <dgm:prSet presAssocID="{8B5E6E32-66F6-49F3-8AA5-72942E14562C}" presName="text2" presStyleLbl="fgAcc2" presStyleIdx="0" presStyleCnt="2" custLinFactNeighborX="-7205" custLinFactNeighborY="-12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74E3F9-FA81-4750-9289-6A5BA1D41BEE}" type="pres">
      <dgm:prSet presAssocID="{8B5E6E32-66F6-49F3-8AA5-72942E14562C}" presName="hierChild3" presStyleCnt="0"/>
      <dgm:spPr/>
      <dgm:t>
        <a:bodyPr/>
        <a:lstStyle/>
        <a:p>
          <a:endParaRPr lang="ru-RU"/>
        </a:p>
      </dgm:t>
    </dgm:pt>
    <dgm:pt modelId="{A73B3548-B8F6-494A-8D9B-73623A21882D}" type="pres">
      <dgm:prSet presAssocID="{55CB1C80-2F04-419E-95CE-F082DA40ECB7}" presName="Name10" presStyleLbl="parChTrans1D2" presStyleIdx="1" presStyleCnt="2"/>
      <dgm:spPr/>
      <dgm:t>
        <a:bodyPr/>
        <a:lstStyle/>
        <a:p>
          <a:endParaRPr lang="ru-RU"/>
        </a:p>
      </dgm:t>
    </dgm:pt>
    <dgm:pt modelId="{9C7DB10C-8780-4964-88F6-3F276DC0BF6A}" type="pres">
      <dgm:prSet presAssocID="{152E3CA2-11B0-40F9-8045-3A03FDCECFF2}" presName="hierRoot2" presStyleCnt="0"/>
      <dgm:spPr/>
      <dgm:t>
        <a:bodyPr/>
        <a:lstStyle/>
        <a:p>
          <a:endParaRPr lang="ru-RU"/>
        </a:p>
      </dgm:t>
    </dgm:pt>
    <dgm:pt modelId="{D319465F-A9A8-40B0-B740-69A3DC3D5C5C}" type="pres">
      <dgm:prSet presAssocID="{152E3CA2-11B0-40F9-8045-3A03FDCECFF2}" presName="composite2" presStyleCnt="0"/>
      <dgm:spPr/>
      <dgm:t>
        <a:bodyPr/>
        <a:lstStyle/>
        <a:p>
          <a:endParaRPr lang="ru-RU"/>
        </a:p>
      </dgm:t>
    </dgm:pt>
    <dgm:pt modelId="{5DFFEDAC-21C3-4E67-A999-A633BD5426E1}" type="pres">
      <dgm:prSet presAssocID="{152E3CA2-11B0-40F9-8045-3A03FDCECFF2}" presName="background2" presStyleLbl="node2" presStyleIdx="1" presStyleCnt="2"/>
      <dgm:spPr/>
      <dgm:t>
        <a:bodyPr/>
        <a:lstStyle/>
        <a:p>
          <a:endParaRPr lang="ru-RU"/>
        </a:p>
      </dgm:t>
    </dgm:pt>
    <dgm:pt modelId="{D08F8167-CA8A-4F4A-A730-FA03ADC53F19}" type="pres">
      <dgm:prSet presAssocID="{152E3CA2-11B0-40F9-8045-3A03FDCECFF2}" presName="text2" presStyleLbl="fgAcc2" presStyleIdx="1" presStyleCnt="2" custLinFactNeighborX="39380" custLinFactNeighborY="-41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007D06-59B8-4C84-908B-E78BC4E10342}" type="pres">
      <dgm:prSet presAssocID="{152E3CA2-11B0-40F9-8045-3A03FDCECFF2}" presName="hierChild3" presStyleCnt="0"/>
      <dgm:spPr/>
      <dgm:t>
        <a:bodyPr/>
        <a:lstStyle/>
        <a:p>
          <a:endParaRPr lang="ru-RU"/>
        </a:p>
      </dgm:t>
    </dgm:pt>
    <dgm:pt modelId="{EDE7756C-387D-4391-B33C-148D5906309F}" type="pres">
      <dgm:prSet presAssocID="{87377D9D-227B-4947-AEC8-C1ECFC8403BA}" presName="Name17" presStyleLbl="parChTrans1D3" presStyleIdx="0" presStyleCnt="2"/>
      <dgm:spPr/>
      <dgm:t>
        <a:bodyPr/>
        <a:lstStyle/>
        <a:p>
          <a:endParaRPr lang="ru-RU"/>
        </a:p>
      </dgm:t>
    </dgm:pt>
    <dgm:pt modelId="{D88FFD1A-7916-42E2-9B59-15A363D4BF6B}" type="pres">
      <dgm:prSet presAssocID="{2DEE4306-D95E-48D6-B0E3-E463035398CF}" presName="hierRoot3" presStyleCnt="0"/>
      <dgm:spPr/>
      <dgm:t>
        <a:bodyPr/>
        <a:lstStyle/>
        <a:p>
          <a:endParaRPr lang="ru-RU"/>
        </a:p>
      </dgm:t>
    </dgm:pt>
    <dgm:pt modelId="{BF5BA6B9-6794-4A19-82C0-8C823CBEC07D}" type="pres">
      <dgm:prSet presAssocID="{2DEE4306-D95E-48D6-B0E3-E463035398CF}" presName="composite3" presStyleCnt="0"/>
      <dgm:spPr/>
      <dgm:t>
        <a:bodyPr/>
        <a:lstStyle/>
        <a:p>
          <a:endParaRPr lang="ru-RU"/>
        </a:p>
      </dgm:t>
    </dgm:pt>
    <dgm:pt modelId="{4A807C35-8701-45BB-97BF-0D2254B428AE}" type="pres">
      <dgm:prSet presAssocID="{2DEE4306-D95E-48D6-B0E3-E463035398CF}" presName="background3" presStyleLbl="node3" presStyleIdx="0" presStyleCnt="2"/>
      <dgm:spPr/>
      <dgm:t>
        <a:bodyPr/>
        <a:lstStyle/>
        <a:p>
          <a:endParaRPr lang="ru-RU"/>
        </a:p>
      </dgm:t>
    </dgm:pt>
    <dgm:pt modelId="{33967076-7450-4535-A675-7765D0FE09CC}" type="pres">
      <dgm:prSet presAssocID="{2DEE4306-D95E-48D6-B0E3-E463035398CF}" presName="text3" presStyleLbl="fgAcc3" presStyleIdx="0" presStyleCnt="2" custScaleX="1248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29348F-915E-42AE-88D1-A973F0F0AACC}" type="pres">
      <dgm:prSet presAssocID="{2DEE4306-D95E-48D6-B0E3-E463035398CF}" presName="hierChild4" presStyleCnt="0"/>
      <dgm:spPr/>
      <dgm:t>
        <a:bodyPr/>
        <a:lstStyle/>
        <a:p>
          <a:endParaRPr lang="ru-RU"/>
        </a:p>
      </dgm:t>
    </dgm:pt>
    <dgm:pt modelId="{548F8F40-A22C-48FF-9BEE-E053BB6444CF}" type="pres">
      <dgm:prSet presAssocID="{74D5139D-93E5-4785-81B5-92F22E73E02C}" presName="Name17" presStyleLbl="parChTrans1D3" presStyleIdx="1" presStyleCnt="2"/>
      <dgm:spPr/>
      <dgm:t>
        <a:bodyPr/>
        <a:lstStyle/>
        <a:p>
          <a:endParaRPr lang="ru-RU"/>
        </a:p>
      </dgm:t>
    </dgm:pt>
    <dgm:pt modelId="{6E8A6EFF-3114-43BE-B11D-EE36B0E3DAF7}" type="pres">
      <dgm:prSet presAssocID="{A3805815-4E90-488A-8A81-435CAF45EC8C}" presName="hierRoot3" presStyleCnt="0"/>
      <dgm:spPr/>
      <dgm:t>
        <a:bodyPr/>
        <a:lstStyle/>
        <a:p>
          <a:endParaRPr lang="ru-RU"/>
        </a:p>
      </dgm:t>
    </dgm:pt>
    <dgm:pt modelId="{D4220C96-E6BB-49FF-88CB-1AAFC21FD089}" type="pres">
      <dgm:prSet presAssocID="{A3805815-4E90-488A-8A81-435CAF45EC8C}" presName="composite3" presStyleCnt="0"/>
      <dgm:spPr/>
      <dgm:t>
        <a:bodyPr/>
        <a:lstStyle/>
        <a:p>
          <a:endParaRPr lang="ru-RU"/>
        </a:p>
      </dgm:t>
    </dgm:pt>
    <dgm:pt modelId="{0FF7FC80-FECA-457C-9F41-508D7B4F9B6F}" type="pres">
      <dgm:prSet presAssocID="{A3805815-4E90-488A-8A81-435CAF45EC8C}" presName="background3" presStyleLbl="node3" presStyleIdx="1" presStyleCnt="2"/>
      <dgm:spPr/>
      <dgm:t>
        <a:bodyPr/>
        <a:lstStyle/>
        <a:p>
          <a:endParaRPr lang="ru-RU"/>
        </a:p>
      </dgm:t>
    </dgm:pt>
    <dgm:pt modelId="{757C757C-2A92-4977-A985-CE6A6677F606}" type="pres">
      <dgm:prSet presAssocID="{A3805815-4E90-488A-8A81-435CAF45EC8C}" presName="text3" presStyleLbl="fgAcc3" presStyleIdx="1" presStyleCnt="2" custScaleX="1196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4CB127-7DB0-4DD8-848A-17B402C41DD9}" type="pres">
      <dgm:prSet presAssocID="{A3805815-4E90-488A-8A81-435CAF45EC8C}" presName="hierChild4" presStyleCnt="0"/>
      <dgm:spPr/>
      <dgm:t>
        <a:bodyPr/>
        <a:lstStyle/>
        <a:p>
          <a:endParaRPr lang="ru-RU"/>
        </a:p>
      </dgm:t>
    </dgm:pt>
  </dgm:ptLst>
  <dgm:cxnLst>
    <dgm:cxn modelId="{ACD07769-D998-47B6-BFB8-1DD890CC4E6D}" srcId="{FEF2C855-AC82-409A-AF06-4F74EF0B321D}" destId="{17E4B57C-93D0-47D1-A627-F4322513AD95}" srcOrd="0" destOrd="0" parTransId="{61159B22-E645-4FCC-8583-A4EBC809D19E}" sibTransId="{9718AAED-7B7D-4423-BE97-CB48173F72CB}"/>
    <dgm:cxn modelId="{7C02B3D3-FF7A-4418-BC87-BE23C2F118BB}" type="presOf" srcId="{152E3CA2-11B0-40F9-8045-3A03FDCECFF2}" destId="{D08F8167-CA8A-4F4A-A730-FA03ADC53F19}" srcOrd="0" destOrd="0" presId="urn:microsoft.com/office/officeart/2005/8/layout/hierarchy1"/>
    <dgm:cxn modelId="{2D2C0AC7-A4A7-48C1-88D5-2BA7F4AB3610}" type="presOf" srcId="{87377D9D-227B-4947-AEC8-C1ECFC8403BA}" destId="{EDE7756C-387D-4391-B33C-148D5906309F}" srcOrd="0" destOrd="0" presId="urn:microsoft.com/office/officeart/2005/8/layout/hierarchy1"/>
    <dgm:cxn modelId="{520F8983-1D38-4E4F-9B19-F7AA8110FC4D}" srcId="{17E4B57C-93D0-47D1-A627-F4322513AD95}" destId="{8B5E6E32-66F6-49F3-8AA5-72942E14562C}" srcOrd="0" destOrd="0" parTransId="{871B71FD-B149-4374-8572-3A539BA24102}" sibTransId="{3364A4A7-D5DF-4073-A6C1-3D5BC27AC58E}"/>
    <dgm:cxn modelId="{17246B8D-B975-40B1-A72C-25A7C898DB4C}" srcId="{152E3CA2-11B0-40F9-8045-3A03FDCECFF2}" destId="{A3805815-4E90-488A-8A81-435CAF45EC8C}" srcOrd="1" destOrd="0" parTransId="{74D5139D-93E5-4785-81B5-92F22E73E02C}" sibTransId="{EE73B6DA-D575-42B8-89EA-3924971EE45F}"/>
    <dgm:cxn modelId="{675FFC52-812E-400E-9700-35106A6784CE}" srcId="{17E4B57C-93D0-47D1-A627-F4322513AD95}" destId="{152E3CA2-11B0-40F9-8045-3A03FDCECFF2}" srcOrd="1" destOrd="0" parTransId="{55CB1C80-2F04-419E-95CE-F082DA40ECB7}" sibTransId="{BF7306A4-64EA-4868-8F82-935E26E4AB18}"/>
    <dgm:cxn modelId="{D794BC6F-6881-453E-BBA9-A32ADFC05E79}" type="presOf" srcId="{17E4B57C-93D0-47D1-A627-F4322513AD95}" destId="{F211A080-3502-475E-B8CE-B78C04A6FD41}" srcOrd="0" destOrd="0" presId="urn:microsoft.com/office/officeart/2005/8/layout/hierarchy1"/>
    <dgm:cxn modelId="{0DD58B29-AB74-40DE-AB9E-4460B6479558}" srcId="{152E3CA2-11B0-40F9-8045-3A03FDCECFF2}" destId="{2DEE4306-D95E-48D6-B0E3-E463035398CF}" srcOrd="0" destOrd="0" parTransId="{87377D9D-227B-4947-AEC8-C1ECFC8403BA}" sibTransId="{B5729950-F8FD-4AAF-84D5-B959FA9701CC}"/>
    <dgm:cxn modelId="{30AE3C1F-D019-4AB0-9666-1F55D74BF8DA}" type="presOf" srcId="{2DEE4306-D95E-48D6-B0E3-E463035398CF}" destId="{33967076-7450-4535-A675-7765D0FE09CC}" srcOrd="0" destOrd="0" presId="urn:microsoft.com/office/officeart/2005/8/layout/hierarchy1"/>
    <dgm:cxn modelId="{5FB529FC-18AE-42E4-B580-7AC0B15971C2}" type="presOf" srcId="{74D5139D-93E5-4785-81B5-92F22E73E02C}" destId="{548F8F40-A22C-48FF-9BEE-E053BB6444CF}" srcOrd="0" destOrd="0" presId="urn:microsoft.com/office/officeart/2005/8/layout/hierarchy1"/>
    <dgm:cxn modelId="{CC1DBE55-A107-4D2C-AB57-5B16714F42F0}" type="presOf" srcId="{55CB1C80-2F04-419E-95CE-F082DA40ECB7}" destId="{A73B3548-B8F6-494A-8D9B-73623A21882D}" srcOrd="0" destOrd="0" presId="urn:microsoft.com/office/officeart/2005/8/layout/hierarchy1"/>
    <dgm:cxn modelId="{15899BBF-3575-44FF-8E52-5ECB6E3102A8}" type="presOf" srcId="{FEF2C855-AC82-409A-AF06-4F74EF0B321D}" destId="{84D8C2A9-2A95-4C34-9354-7D426498546D}" srcOrd="0" destOrd="0" presId="urn:microsoft.com/office/officeart/2005/8/layout/hierarchy1"/>
    <dgm:cxn modelId="{072EE4D9-5282-4522-BD54-6DDD5791A29E}" type="presOf" srcId="{8B5E6E32-66F6-49F3-8AA5-72942E14562C}" destId="{939F2B2F-0D2C-47B7-A44F-116B501AC294}" srcOrd="0" destOrd="0" presId="urn:microsoft.com/office/officeart/2005/8/layout/hierarchy1"/>
    <dgm:cxn modelId="{EF3194CD-3AA8-42EB-A8D4-8DBFFE690BCD}" type="presOf" srcId="{A3805815-4E90-488A-8A81-435CAF45EC8C}" destId="{757C757C-2A92-4977-A985-CE6A6677F606}" srcOrd="0" destOrd="0" presId="urn:microsoft.com/office/officeart/2005/8/layout/hierarchy1"/>
    <dgm:cxn modelId="{FD309217-165B-4057-992F-CCBE13635A8F}" type="presOf" srcId="{871B71FD-B149-4374-8572-3A539BA24102}" destId="{04F93962-7E5A-4028-9490-8EA879AFC7CA}" srcOrd="0" destOrd="0" presId="urn:microsoft.com/office/officeart/2005/8/layout/hierarchy1"/>
    <dgm:cxn modelId="{869D7A92-BFD4-4AC2-949E-54ABA62DD6AE}" type="presParOf" srcId="{84D8C2A9-2A95-4C34-9354-7D426498546D}" destId="{FF879E5E-2393-4406-A109-2850403BFB18}" srcOrd="0" destOrd="0" presId="urn:microsoft.com/office/officeart/2005/8/layout/hierarchy1"/>
    <dgm:cxn modelId="{9751C41F-AC08-421D-87CC-6C64152BDE30}" type="presParOf" srcId="{FF879E5E-2393-4406-A109-2850403BFB18}" destId="{2A209614-8511-454B-A723-32C0B81D41BE}" srcOrd="0" destOrd="0" presId="urn:microsoft.com/office/officeart/2005/8/layout/hierarchy1"/>
    <dgm:cxn modelId="{A3D2603B-3820-4D82-98FF-78BF45576805}" type="presParOf" srcId="{2A209614-8511-454B-A723-32C0B81D41BE}" destId="{87AAEAF6-D306-4936-AFCF-C768CAD7F167}" srcOrd="0" destOrd="0" presId="urn:microsoft.com/office/officeart/2005/8/layout/hierarchy1"/>
    <dgm:cxn modelId="{5BA2ED2A-4939-4436-B041-FBF9F4B536A8}" type="presParOf" srcId="{2A209614-8511-454B-A723-32C0B81D41BE}" destId="{F211A080-3502-475E-B8CE-B78C04A6FD41}" srcOrd="1" destOrd="0" presId="urn:microsoft.com/office/officeart/2005/8/layout/hierarchy1"/>
    <dgm:cxn modelId="{26DDE0AF-3202-44F4-AF13-471F428533A7}" type="presParOf" srcId="{FF879E5E-2393-4406-A109-2850403BFB18}" destId="{CAFB13AD-19BB-4B2E-8B11-7E1E12C215B1}" srcOrd="1" destOrd="0" presId="urn:microsoft.com/office/officeart/2005/8/layout/hierarchy1"/>
    <dgm:cxn modelId="{A3678527-76A6-4066-A0D5-62F9D510A104}" type="presParOf" srcId="{CAFB13AD-19BB-4B2E-8B11-7E1E12C215B1}" destId="{04F93962-7E5A-4028-9490-8EA879AFC7CA}" srcOrd="0" destOrd="0" presId="urn:microsoft.com/office/officeart/2005/8/layout/hierarchy1"/>
    <dgm:cxn modelId="{6B90D7D2-60B6-431F-AFE8-49CB7C2CA005}" type="presParOf" srcId="{CAFB13AD-19BB-4B2E-8B11-7E1E12C215B1}" destId="{62730786-6634-4D76-AE31-2F66AEABA5B6}" srcOrd="1" destOrd="0" presId="urn:microsoft.com/office/officeart/2005/8/layout/hierarchy1"/>
    <dgm:cxn modelId="{41CEC11E-94D5-4C46-B930-91D6B652B202}" type="presParOf" srcId="{62730786-6634-4D76-AE31-2F66AEABA5B6}" destId="{B468A77C-A041-4990-9627-0B694F77747D}" srcOrd="0" destOrd="0" presId="urn:microsoft.com/office/officeart/2005/8/layout/hierarchy1"/>
    <dgm:cxn modelId="{D5272804-B1D1-4A9D-9E43-7C076C2CE875}" type="presParOf" srcId="{B468A77C-A041-4990-9627-0B694F77747D}" destId="{34FED14E-A182-440A-AE49-3E6DEF55A053}" srcOrd="0" destOrd="0" presId="urn:microsoft.com/office/officeart/2005/8/layout/hierarchy1"/>
    <dgm:cxn modelId="{BECE6BFB-602B-41AF-8CD5-4E695B9C6638}" type="presParOf" srcId="{B468A77C-A041-4990-9627-0B694F77747D}" destId="{939F2B2F-0D2C-47B7-A44F-116B501AC294}" srcOrd="1" destOrd="0" presId="urn:microsoft.com/office/officeart/2005/8/layout/hierarchy1"/>
    <dgm:cxn modelId="{2384649F-2DCB-4971-8A76-8A7D9158952A}" type="presParOf" srcId="{62730786-6634-4D76-AE31-2F66AEABA5B6}" destId="{1574E3F9-FA81-4750-9289-6A5BA1D41BEE}" srcOrd="1" destOrd="0" presId="urn:microsoft.com/office/officeart/2005/8/layout/hierarchy1"/>
    <dgm:cxn modelId="{538BAD64-5BAE-41C7-841F-7BCFF3695534}" type="presParOf" srcId="{CAFB13AD-19BB-4B2E-8B11-7E1E12C215B1}" destId="{A73B3548-B8F6-494A-8D9B-73623A21882D}" srcOrd="2" destOrd="0" presId="urn:microsoft.com/office/officeart/2005/8/layout/hierarchy1"/>
    <dgm:cxn modelId="{660E94CC-94A7-43B2-9B81-2C22202C3934}" type="presParOf" srcId="{CAFB13AD-19BB-4B2E-8B11-7E1E12C215B1}" destId="{9C7DB10C-8780-4964-88F6-3F276DC0BF6A}" srcOrd="3" destOrd="0" presId="urn:microsoft.com/office/officeart/2005/8/layout/hierarchy1"/>
    <dgm:cxn modelId="{9775E366-5673-4860-A3B3-39CAB3DFFA7F}" type="presParOf" srcId="{9C7DB10C-8780-4964-88F6-3F276DC0BF6A}" destId="{D319465F-A9A8-40B0-B740-69A3DC3D5C5C}" srcOrd="0" destOrd="0" presId="urn:microsoft.com/office/officeart/2005/8/layout/hierarchy1"/>
    <dgm:cxn modelId="{A945CE2C-8261-40F1-92D8-E09D9FF0B2D8}" type="presParOf" srcId="{D319465F-A9A8-40B0-B740-69A3DC3D5C5C}" destId="{5DFFEDAC-21C3-4E67-A999-A633BD5426E1}" srcOrd="0" destOrd="0" presId="urn:microsoft.com/office/officeart/2005/8/layout/hierarchy1"/>
    <dgm:cxn modelId="{4FC5C92B-0E58-44BE-A94A-09B521A6536B}" type="presParOf" srcId="{D319465F-A9A8-40B0-B740-69A3DC3D5C5C}" destId="{D08F8167-CA8A-4F4A-A730-FA03ADC53F19}" srcOrd="1" destOrd="0" presId="urn:microsoft.com/office/officeart/2005/8/layout/hierarchy1"/>
    <dgm:cxn modelId="{C4BBCB7F-A768-4FF4-8964-F4C3FBD4A623}" type="presParOf" srcId="{9C7DB10C-8780-4964-88F6-3F276DC0BF6A}" destId="{F7007D06-59B8-4C84-908B-E78BC4E10342}" srcOrd="1" destOrd="0" presId="urn:microsoft.com/office/officeart/2005/8/layout/hierarchy1"/>
    <dgm:cxn modelId="{146CE171-9C70-4B92-ACB5-8D67D42BEAF4}" type="presParOf" srcId="{F7007D06-59B8-4C84-908B-E78BC4E10342}" destId="{EDE7756C-387D-4391-B33C-148D5906309F}" srcOrd="0" destOrd="0" presId="urn:microsoft.com/office/officeart/2005/8/layout/hierarchy1"/>
    <dgm:cxn modelId="{3952BA2F-5FB5-46E7-AADA-F07E77E49CF0}" type="presParOf" srcId="{F7007D06-59B8-4C84-908B-E78BC4E10342}" destId="{D88FFD1A-7916-42E2-9B59-15A363D4BF6B}" srcOrd="1" destOrd="0" presId="urn:microsoft.com/office/officeart/2005/8/layout/hierarchy1"/>
    <dgm:cxn modelId="{E09335CA-5B51-49AE-8369-4194625CDF66}" type="presParOf" srcId="{D88FFD1A-7916-42E2-9B59-15A363D4BF6B}" destId="{BF5BA6B9-6794-4A19-82C0-8C823CBEC07D}" srcOrd="0" destOrd="0" presId="urn:microsoft.com/office/officeart/2005/8/layout/hierarchy1"/>
    <dgm:cxn modelId="{BED885B3-A9D3-4FFE-9C9D-172F7FD986A3}" type="presParOf" srcId="{BF5BA6B9-6794-4A19-82C0-8C823CBEC07D}" destId="{4A807C35-8701-45BB-97BF-0D2254B428AE}" srcOrd="0" destOrd="0" presId="urn:microsoft.com/office/officeart/2005/8/layout/hierarchy1"/>
    <dgm:cxn modelId="{6E5389BB-3DB6-45BC-9626-CEFD7844A17B}" type="presParOf" srcId="{BF5BA6B9-6794-4A19-82C0-8C823CBEC07D}" destId="{33967076-7450-4535-A675-7765D0FE09CC}" srcOrd="1" destOrd="0" presId="urn:microsoft.com/office/officeart/2005/8/layout/hierarchy1"/>
    <dgm:cxn modelId="{28CF3978-7885-4A49-A6A0-56136023281D}" type="presParOf" srcId="{D88FFD1A-7916-42E2-9B59-15A363D4BF6B}" destId="{8129348F-915E-42AE-88D1-A973F0F0AACC}" srcOrd="1" destOrd="0" presId="urn:microsoft.com/office/officeart/2005/8/layout/hierarchy1"/>
    <dgm:cxn modelId="{1D4F5147-503F-4C5D-83A2-DFEBF82D517A}" type="presParOf" srcId="{F7007D06-59B8-4C84-908B-E78BC4E10342}" destId="{548F8F40-A22C-48FF-9BEE-E053BB6444CF}" srcOrd="2" destOrd="0" presId="urn:microsoft.com/office/officeart/2005/8/layout/hierarchy1"/>
    <dgm:cxn modelId="{496F13A4-B620-4A0B-90E7-BF8DB27BFCE6}" type="presParOf" srcId="{F7007D06-59B8-4C84-908B-E78BC4E10342}" destId="{6E8A6EFF-3114-43BE-B11D-EE36B0E3DAF7}" srcOrd="3" destOrd="0" presId="urn:microsoft.com/office/officeart/2005/8/layout/hierarchy1"/>
    <dgm:cxn modelId="{A7AA9F7E-D86F-4408-9CE1-BB7704123859}" type="presParOf" srcId="{6E8A6EFF-3114-43BE-B11D-EE36B0E3DAF7}" destId="{D4220C96-E6BB-49FF-88CB-1AAFC21FD089}" srcOrd="0" destOrd="0" presId="urn:microsoft.com/office/officeart/2005/8/layout/hierarchy1"/>
    <dgm:cxn modelId="{ACF1D859-BE89-4A61-959B-70F825234AE5}" type="presParOf" srcId="{D4220C96-E6BB-49FF-88CB-1AAFC21FD089}" destId="{0FF7FC80-FECA-457C-9F41-508D7B4F9B6F}" srcOrd="0" destOrd="0" presId="urn:microsoft.com/office/officeart/2005/8/layout/hierarchy1"/>
    <dgm:cxn modelId="{F1B6F9E0-6F59-4981-B650-5B8666662650}" type="presParOf" srcId="{D4220C96-E6BB-49FF-88CB-1AAFC21FD089}" destId="{757C757C-2A92-4977-A985-CE6A6677F606}" srcOrd="1" destOrd="0" presId="urn:microsoft.com/office/officeart/2005/8/layout/hierarchy1"/>
    <dgm:cxn modelId="{FEE60A43-D895-4922-B8F1-2E81859C9170}" type="presParOf" srcId="{6E8A6EFF-3114-43BE-B11D-EE36B0E3DAF7}" destId="{974CB127-7DB0-4DD8-848A-17B402C41DD9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F2C855-AC82-409A-AF06-4F74EF0B321D}" type="doc">
      <dgm:prSet loTypeId="urn:microsoft.com/office/officeart/2005/8/layout/hierarchy1" loCatId="hierarchy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7E4B57C-93D0-47D1-A627-F4322513AD95}">
      <dgm:prSet phldrT="[Текст]" custT="1"/>
      <dgm:spPr/>
      <dgm:t>
        <a:bodyPr/>
        <a:lstStyle/>
        <a:p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Сложные предложения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61159B22-E645-4FCC-8583-A4EBC809D19E}" type="parTrans" cxnId="{ACD07769-D998-47B6-BFB8-1DD890CC4E6D}">
      <dgm:prSet/>
      <dgm:spPr/>
      <dgm:t>
        <a:bodyPr/>
        <a:lstStyle/>
        <a:p>
          <a:endParaRPr lang="ru-RU"/>
        </a:p>
      </dgm:t>
    </dgm:pt>
    <dgm:pt modelId="{9718AAED-7B7D-4423-BE97-CB48173F72CB}" type="sibTrans" cxnId="{ACD07769-D998-47B6-BFB8-1DD890CC4E6D}">
      <dgm:prSet/>
      <dgm:spPr/>
      <dgm:t>
        <a:bodyPr/>
        <a:lstStyle/>
        <a:p>
          <a:endParaRPr lang="ru-RU"/>
        </a:p>
      </dgm:t>
    </dgm:pt>
    <dgm:pt modelId="{8B5E6E32-66F6-49F3-8AA5-72942E14562C}">
      <dgm:prSet phldrT="[Текст]" custT="1"/>
      <dgm:spPr/>
      <dgm:t>
        <a:bodyPr/>
        <a:lstStyle/>
        <a:p>
          <a:r>
            <a:rPr lang="ru-RU" sz="2800" b="0" dirty="0" smtClean="0">
              <a:latin typeface="Times New Roman" pitchFamily="18" charset="0"/>
              <a:cs typeface="Times New Roman" pitchFamily="18" charset="0"/>
            </a:rPr>
            <a:t>бессоюзные</a:t>
          </a:r>
          <a:endParaRPr lang="ru-RU" sz="2800" b="0" dirty="0">
            <a:latin typeface="Times New Roman" pitchFamily="18" charset="0"/>
            <a:cs typeface="Times New Roman" pitchFamily="18" charset="0"/>
          </a:endParaRPr>
        </a:p>
      </dgm:t>
    </dgm:pt>
    <dgm:pt modelId="{871B71FD-B149-4374-8572-3A539BA24102}" type="parTrans" cxnId="{520F8983-1D38-4E4F-9B19-F7AA8110FC4D}">
      <dgm:prSet/>
      <dgm:spPr/>
      <dgm:t>
        <a:bodyPr/>
        <a:lstStyle/>
        <a:p>
          <a:endParaRPr lang="ru-RU"/>
        </a:p>
      </dgm:t>
    </dgm:pt>
    <dgm:pt modelId="{3364A4A7-D5DF-4073-A6C1-3D5BC27AC58E}" type="sibTrans" cxnId="{520F8983-1D38-4E4F-9B19-F7AA8110FC4D}">
      <dgm:prSet/>
      <dgm:spPr/>
      <dgm:t>
        <a:bodyPr/>
        <a:lstStyle/>
        <a:p>
          <a:endParaRPr lang="ru-RU"/>
        </a:p>
      </dgm:t>
    </dgm:pt>
    <dgm:pt modelId="{152E3CA2-11B0-40F9-8045-3A03FDCECFF2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союзные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55CB1C80-2F04-419E-95CE-F082DA40ECB7}" type="parTrans" cxnId="{675FFC52-812E-400E-9700-35106A6784CE}">
      <dgm:prSet/>
      <dgm:spPr/>
      <dgm:t>
        <a:bodyPr/>
        <a:lstStyle/>
        <a:p>
          <a:endParaRPr lang="ru-RU"/>
        </a:p>
      </dgm:t>
    </dgm:pt>
    <dgm:pt modelId="{BF7306A4-64EA-4868-8F82-935E26E4AB18}" type="sibTrans" cxnId="{675FFC52-812E-400E-9700-35106A6784CE}">
      <dgm:prSet/>
      <dgm:spPr/>
      <dgm:t>
        <a:bodyPr/>
        <a:lstStyle/>
        <a:p>
          <a:endParaRPr lang="ru-RU"/>
        </a:p>
      </dgm:t>
    </dgm:pt>
    <dgm:pt modelId="{2DEE4306-D95E-48D6-B0E3-E463035398CF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сложносочиненные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7377D9D-227B-4947-AEC8-C1ECFC8403BA}" type="parTrans" cxnId="{0DD58B29-AB74-40DE-AB9E-4460B6479558}">
      <dgm:prSet/>
      <dgm:spPr/>
      <dgm:t>
        <a:bodyPr/>
        <a:lstStyle/>
        <a:p>
          <a:endParaRPr lang="ru-RU"/>
        </a:p>
      </dgm:t>
    </dgm:pt>
    <dgm:pt modelId="{B5729950-F8FD-4AAF-84D5-B959FA9701CC}" type="sibTrans" cxnId="{0DD58B29-AB74-40DE-AB9E-4460B6479558}">
      <dgm:prSet/>
      <dgm:spPr/>
      <dgm:t>
        <a:bodyPr/>
        <a:lstStyle/>
        <a:p>
          <a:endParaRPr lang="ru-RU"/>
        </a:p>
      </dgm:t>
    </dgm:pt>
    <dgm:pt modelId="{A3805815-4E90-488A-8A81-435CAF45EC8C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сложноподчиненные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4D5139D-93E5-4785-81B5-92F22E73E02C}" type="parTrans" cxnId="{17246B8D-B975-40B1-A72C-25A7C898DB4C}">
      <dgm:prSet/>
      <dgm:spPr/>
      <dgm:t>
        <a:bodyPr/>
        <a:lstStyle/>
        <a:p>
          <a:endParaRPr lang="ru-RU"/>
        </a:p>
      </dgm:t>
    </dgm:pt>
    <dgm:pt modelId="{EE73B6DA-D575-42B8-89EA-3924971EE45F}" type="sibTrans" cxnId="{17246B8D-B975-40B1-A72C-25A7C898DB4C}">
      <dgm:prSet/>
      <dgm:spPr/>
      <dgm:t>
        <a:bodyPr/>
        <a:lstStyle/>
        <a:p>
          <a:endParaRPr lang="ru-RU"/>
        </a:p>
      </dgm:t>
    </dgm:pt>
    <dgm:pt modelId="{84D8C2A9-2A95-4C34-9354-7D426498546D}" type="pres">
      <dgm:prSet presAssocID="{FEF2C855-AC82-409A-AF06-4F74EF0B321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F879E5E-2393-4406-A109-2850403BFB18}" type="pres">
      <dgm:prSet presAssocID="{17E4B57C-93D0-47D1-A627-F4322513AD95}" presName="hierRoot1" presStyleCnt="0"/>
      <dgm:spPr/>
    </dgm:pt>
    <dgm:pt modelId="{2A209614-8511-454B-A723-32C0B81D41BE}" type="pres">
      <dgm:prSet presAssocID="{17E4B57C-93D0-47D1-A627-F4322513AD95}" presName="composite" presStyleCnt="0"/>
      <dgm:spPr/>
    </dgm:pt>
    <dgm:pt modelId="{87AAEAF6-D306-4936-AFCF-C768CAD7F167}" type="pres">
      <dgm:prSet presAssocID="{17E4B57C-93D0-47D1-A627-F4322513AD95}" presName="background" presStyleLbl="node0" presStyleIdx="0" presStyleCnt="1"/>
      <dgm:spPr/>
    </dgm:pt>
    <dgm:pt modelId="{F211A080-3502-475E-B8CE-B78C04A6FD41}" type="pres">
      <dgm:prSet presAssocID="{17E4B57C-93D0-47D1-A627-F4322513AD95}" presName="text" presStyleLbl="fgAcc0" presStyleIdx="0" presStyleCnt="1" custScaleX="240630" custScaleY="732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FB13AD-19BB-4B2E-8B11-7E1E12C215B1}" type="pres">
      <dgm:prSet presAssocID="{17E4B57C-93D0-47D1-A627-F4322513AD95}" presName="hierChild2" presStyleCnt="0"/>
      <dgm:spPr/>
    </dgm:pt>
    <dgm:pt modelId="{04F93962-7E5A-4028-9490-8EA879AFC7CA}" type="pres">
      <dgm:prSet presAssocID="{871B71FD-B149-4374-8572-3A539BA24102}" presName="Name10" presStyleLbl="parChTrans1D2" presStyleIdx="0" presStyleCnt="2"/>
      <dgm:spPr/>
      <dgm:t>
        <a:bodyPr/>
        <a:lstStyle/>
        <a:p>
          <a:endParaRPr lang="ru-RU"/>
        </a:p>
      </dgm:t>
    </dgm:pt>
    <dgm:pt modelId="{62730786-6634-4D76-AE31-2F66AEABA5B6}" type="pres">
      <dgm:prSet presAssocID="{8B5E6E32-66F6-49F3-8AA5-72942E14562C}" presName="hierRoot2" presStyleCnt="0"/>
      <dgm:spPr/>
    </dgm:pt>
    <dgm:pt modelId="{B468A77C-A041-4990-9627-0B694F77747D}" type="pres">
      <dgm:prSet presAssocID="{8B5E6E32-66F6-49F3-8AA5-72942E14562C}" presName="composite2" presStyleCnt="0"/>
      <dgm:spPr/>
    </dgm:pt>
    <dgm:pt modelId="{34FED14E-A182-440A-AE49-3E6DEF55A053}" type="pres">
      <dgm:prSet presAssocID="{8B5E6E32-66F6-49F3-8AA5-72942E14562C}" presName="background2" presStyleLbl="node2" presStyleIdx="0" presStyleCnt="2"/>
      <dgm:spPr/>
    </dgm:pt>
    <dgm:pt modelId="{939F2B2F-0D2C-47B7-A44F-116B501AC294}" type="pres">
      <dgm:prSet presAssocID="{8B5E6E32-66F6-49F3-8AA5-72942E14562C}" presName="text2" presStyleLbl="fgAcc2" presStyleIdx="0" presStyleCnt="2" custLinFactNeighborX="-7205" custLinFactNeighborY="-12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74E3F9-FA81-4750-9289-6A5BA1D41BEE}" type="pres">
      <dgm:prSet presAssocID="{8B5E6E32-66F6-49F3-8AA5-72942E14562C}" presName="hierChild3" presStyleCnt="0"/>
      <dgm:spPr/>
    </dgm:pt>
    <dgm:pt modelId="{A73B3548-B8F6-494A-8D9B-73623A21882D}" type="pres">
      <dgm:prSet presAssocID="{55CB1C80-2F04-419E-95CE-F082DA40ECB7}" presName="Name10" presStyleLbl="parChTrans1D2" presStyleIdx="1" presStyleCnt="2"/>
      <dgm:spPr/>
      <dgm:t>
        <a:bodyPr/>
        <a:lstStyle/>
        <a:p>
          <a:endParaRPr lang="ru-RU"/>
        </a:p>
      </dgm:t>
    </dgm:pt>
    <dgm:pt modelId="{9C7DB10C-8780-4964-88F6-3F276DC0BF6A}" type="pres">
      <dgm:prSet presAssocID="{152E3CA2-11B0-40F9-8045-3A03FDCECFF2}" presName="hierRoot2" presStyleCnt="0"/>
      <dgm:spPr/>
    </dgm:pt>
    <dgm:pt modelId="{D319465F-A9A8-40B0-B740-69A3DC3D5C5C}" type="pres">
      <dgm:prSet presAssocID="{152E3CA2-11B0-40F9-8045-3A03FDCECFF2}" presName="composite2" presStyleCnt="0"/>
      <dgm:spPr/>
    </dgm:pt>
    <dgm:pt modelId="{5DFFEDAC-21C3-4E67-A999-A633BD5426E1}" type="pres">
      <dgm:prSet presAssocID="{152E3CA2-11B0-40F9-8045-3A03FDCECFF2}" presName="background2" presStyleLbl="node2" presStyleIdx="1" presStyleCnt="2"/>
      <dgm:spPr/>
    </dgm:pt>
    <dgm:pt modelId="{D08F8167-CA8A-4F4A-A730-FA03ADC53F19}" type="pres">
      <dgm:prSet presAssocID="{152E3CA2-11B0-40F9-8045-3A03FDCECFF2}" presName="text2" presStyleLbl="fgAcc2" presStyleIdx="1" presStyleCnt="2" custLinFactNeighborX="39380" custLinFactNeighborY="-41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007D06-59B8-4C84-908B-E78BC4E10342}" type="pres">
      <dgm:prSet presAssocID="{152E3CA2-11B0-40F9-8045-3A03FDCECFF2}" presName="hierChild3" presStyleCnt="0"/>
      <dgm:spPr/>
    </dgm:pt>
    <dgm:pt modelId="{EDE7756C-387D-4391-B33C-148D5906309F}" type="pres">
      <dgm:prSet presAssocID="{87377D9D-227B-4947-AEC8-C1ECFC8403BA}" presName="Name17" presStyleLbl="parChTrans1D3" presStyleIdx="0" presStyleCnt="2"/>
      <dgm:spPr/>
      <dgm:t>
        <a:bodyPr/>
        <a:lstStyle/>
        <a:p>
          <a:endParaRPr lang="ru-RU"/>
        </a:p>
      </dgm:t>
    </dgm:pt>
    <dgm:pt modelId="{D88FFD1A-7916-42E2-9B59-15A363D4BF6B}" type="pres">
      <dgm:prSet presAssocID="{2DEE4306-D95E-48D6-B0E3-E463035398CF}" presName="hierRoot3" presStyleCnt="0"/>
      <dgm:spPr/>
    </dgm:pt>
    <dgm:pt modelId="{BF5BA6B9-6794-4A19-82C0-8C823CBEC07D}" type="pres">
      <dgm:prSet presAssocID="{2DEE4306-D95E-48D6-B0E3-E463035398CF}" presName="composite3" presStyleCnt="0"/>
      <dgm:spPr/>
    </dgm:pt>
    <dgm:pt modelId="{4A807C35-8701-45BB-97BF-0D2254B428AE}" type="pres">
      <dgm:prSet presAssocID="{2DEE4306-D95E-48D6-B0E3-E463035398CF}" presName="background3" presStyleLbl="node3" presStyleIdx="0" presStyleCnt="2"/>
      <dgm:spPr/>
    </dgm:pt>
    <dgm:pt modelId="{33967076-7450-4535-A675-7765D0FE09CC}" type="pres">
      <dgm:prSet presAssocID="{2DEE4306-D95E-48D6-B0E3-E463035398CF}" presName="text3" presStyleLbl="fgAcc3" presStyleIdx="0" presStyleCnt="2" custScaleX="1248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29348F-915E-42AE-88D1-A973F0F0AACC}" type="pres">
      <dgm:prSet presAssocID="{2DEE4306-D95E-48D6-B0E3-E463035398CF}" presName="hierChild4" presStyleCnt="0"/>
      <dgm:spPr/>
    </dgm:pt>
    <dgm:pt modelId="{548F8F40-A22C-48FF-9BEE-E053BB6444CF}" type="pres">
      <dgm:prSet presAssocID="{74D5139D-93E5-4785-81B5-92F22E73E02C}" presName="Name17" presStyleLbl="parChTrans1D3" presStyleIdx="1" presStyleCnt="2"/>
      <dgm:spPr/>
      <dgm:t>
        <a:bodyPr/>
        <a:lstStyle/>
        <a:p>
          <a:endParaRPr lang="ru-RU"/>
        </a:p>
      </dgm:t>
    </dgm:pt>
    <dgm:pt modelId="{6E8A6EFF-3114-43BE-B11D-EE36B0E3DAF7}" type="pres">
      <dgm:prSet presAssocID="{A3805815-4E90-488A-8A81-435CAF45EC8C}" presName="hierRoot3" presStyleCnt="0"/>
      <dgm:spPr/>
    </dgm:pt>
    <dgm:pt modelId="{D4220C96-E6BB-49FF-88CB-1AAFC21FD089}" type="pres">
      <dgm:prSet presAssocID="{A3805815-4E90-488A-8A81-435CAF45EC8C}" presName="composite3" presStyleCnt="0"/>
      <dgm:spPr/>
    </dgm:pt>
    <dgm:pt modelId="{0FF7FC80-FECA-457C-9F41-508D7B4F9B6F}" type="pres">
      <dgm:prSet presAssocID="{A3805815-4E90-488A-8A81-435CAF45EC8C}" presName="background3" presStyleLbl="node3" presStyleIdx="1" presStyleCnt="2"/>
      <dgm:spPr/>
    </dgm:pt>
    <dgm:pt modelId="{757C757C-2A92-4977-A985-CE6A6677F606}" type="pres">
      <dgm:prSet presAssocID="{A3805815-4E90-488A-8A81-435CAF45EC8C}" presName="text3" presStyleLbl="fgAcc3" presStyleIdx="1" presStyleCnt="2" custScaleX="1327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4CB127-7DB0-4DD8-848A-17B402C41DD9}" type="pres">
      <dgm:prSet presAssocID="{A3805815-4E90-488A-8A81-435CAF45EC8C}" presName="hierChild4" presStyleCnt="0"/>
      <dgm:spPr/>
    </dgm:pt>
  </dgm:ptLst>
  <dgm:cxnLst>
    <dgm:cxn modelId="{520F8983-1D38-4E4F-9B19-F7AA8110FC4D}" srcId="{17E4B57C-93D0-47D1-A627-F4322513AD95}" destId="{8B5E6E32-66F6-49F3-8AA5-72942E14562C}" srcOrd="0" destOrd="0" parTransId="{871B71FD-B149-4374-8572-3A539BA24102}" sibTransId="{3364A4A7-D5DF-4073-A6C1-3D5BC27AC58E}"/>
    <dgm:cxn modelId="{C0B80D49-94D0-4C7A-A8B5-CD03D1A30DD3}" type="presOf" srcId="{74D5139D-93E5-4785-81B5-92F22E73E02C}" destId="{548F8F40-A22C-48FF-9BEE-E053BB6444CF}" srcOrd="0" destOrd="0" presId="urn:microsoft.com/office/officeart/2005/8/layout/hierarchy1"/>
    <dgm:cxn modelId="{3C1B3ADE-53D2-4DA0-BBE9-BED171E472B9}" type="presOf" srcId="{55CB1C80-2F04-419E-95CE-F082DA40ECB7}" destId="{A73B3548-B8F6-494A-8D9B-73623A21882D}" srcOrd="0" destOrd="0" presId="urn:microsoft.com/office/officeart/2005/8/layout/hierarchy1"/>
    <dgm:cxn modelId="{6D4D25E2-3EAF-488B-A079-0BF063DAFFF4}" type="presOf" srcId="{87377D9D-227B-4947-AEC8-C1ECFC8403BA}" destId="{EDE7756C-387D-4391-B33C-148D5906309F}" srcOrd="0" destOrd="0" presId="urn:microsoft.com/office/officeart/2005/8/layout/hierarchy1"/>
    <dgm:cxn modelId="{D839C140-6DAF-419F-90D0-F44B6ADBA4D6}" type="presOf" srcId="{FEF2C855-AC82-409A-AF06-4F74EF0B321D}" destId="{84D8C2A9-2A95-4C34-9354-7D426498546D}" srcOrd="0" destOrd="0" presId="urn:microsoft.com/office/officeart/2005/8/layout/hierarchy1"/>
    <dgm:cxn modelId="{C905E00A-8757-4A42-B3EB-39437187986E}" type="presOf" srcId="{871B71FD-B149-4374-8572-3A539BA24102}" destId="{04F93962-7E5A-4028-9490-8EA879AFC7CA}" srcOrd="0" destOrd="0" presId="urn:microsoft.com/office/officeart/2005/8/layout/hierarchy1"/>
    <dgm:cxn modelId="{BBBC9EBE-53BC-46BE-A20E-EA2E25A13A6A}" type="presOf" srcId="{152E3CA2-11B0-40F9-8045-3A03FDCECFF2}" destId="{D08F8167-CA8A-4F4A-A730-FA03ADC53F19}" srcOrd="0" destOrd="0" presId="urn:microsoft.com/office/officeart/2005/8/layout/hierarchy1"/>
    <dgm:cxn modelId="{ACD07769-D998-47B6-BFB8-1DD890CC4E6D}" srcId="{FEF2C855-AC82-409A-AF06-4F74EF0B321D}" destId="{17E4B57C-93D0-47D1-A627-F4322513AD95}" srcOrd="0" destOrd="0" parTransId="{61159B22-E645-4FCC-8583-A4EBC809D19E}" sibTransId="{9718AAED-7B7D-4423-BE97-CB48173F72CB}"/>
    <dgm:cxn modelId="{0AAD8907-B9DF-4B6F-9F92-8A477B403967}" type="presOf" srcId="{A3805815-4E90-488A-8A81-435CAF45EC8C}" destId="{757C757C-2A92-4977-A985-CE6A6677F606}" srcOrd="0" destOrd="0" presId="urn:microsoft.com/office/officeart/2005/8/layout/hierarchy1"/>
    <dgm:cxn modelId="{17246B8D-B975-40B1-A72C-25A7C898DB4C}" srcId="{152E3CA2-11B0-40F9-8045-3A03FDCECFF2}" destId="{A3805815-4E90-488A-8A81-435CAF45EC8C}" srcOrd="1" destOrd="0" parTransId="{74D5139D-93E5-4785-81B5-92F22E73E02C}" sibTransId="{EE73B6DA-D575-42B8-89EA-3924971EE45F}"/>
    <dgm:cxn modelId="{0DD58B29-AB74-40DE-AB9E-4460B6479558}" srcId="{152E3CA2-11B0-40F9-8045-3A03FDCECFF2}" destId="{2DEE4306-D95E-48D6-B0E3-E463035398CF}" srcOrd="0" destOrd="0" parTransId="{87377D9D-227B-4947-AEC8-C1ECFC8403BA}" sibTransId="{B5729950-F8FD-4AAF-84D5-B959FA9701CC}"/>
    <dgm:cxn modelId="{CEB0E6F8-AF11-4E63-9C1A-969B2D0F986E}" type="presOf" srcId="{17E4B57C-93D0-47D1-A627-F4322513AD95}" destId="{F211A080-3502-475E-B8CE-B78C04A6FD41}" srcOrd="0" destOrd="0" presId="urn:microsoft.com/office/officeart/2005/8/layout/hierarchy1"/>
    <dgm:cxn modelId="{DFE85A38-95EF-4C7D-AD96-7CAEFEA76225}" type="presOf" srcId="{8B5E6E32-66F6-49F3-8AA5-72942E14562C}" destId="{939F2B2F-0D2C-47B7-A44F-116B501AC294}" srcOrd="0" destOrd="0" presId="urn:microsoft.com/office/officeart/2005/8/layout/hierarchy1"/>
    <dgm:cxn modelId="{726D5002-6787-4F71-989E-8759104C944D}" type="presOf" srcId="{2DEE4306-D95E-48D6-B0E3-E463035398CF}" destId="{33967076-7450-4535-A675-7765D0FE09CC}" srcOrd="0" destOrd="0" presId="urn:microsoft.com/office/officeart/2005/8/layout/hierarchy1"/>
    <dgm:cxn modelId="{675FFC52-812E-400E-9700-35106A6784CE}" srcId="{17E4B57C-93D0-47D1-A627-F4322513AD95}" destId="{152E3CA2-11B0-40F9-8045-3A03FDCECFF2}" srcOrd="1" destOrd="0" parTransId="{55CB1C80-2F04-419E-95CE-F082DA40ECB7}" sibTransId="{BF7306A4-64EA-4868-8F82-935E26E4AB18}"/>
    <dgm:cxn modelId="{995674EE-8322-41BF-90D2-5CD4CF8509A1}" type="presParOf" srcId="{84D8C2A9-2A95-4C34-9354-7D426498546D}" destId="{FF879E5E-2393-4406-A109-2850403BFB18}" srcOrd="0" destOrd="0" presId="urn:microsoft.com/office/officeart/2005/8/layout/hierarchy1"/>
    <dgm:cxn modelId="{6021332E-9C17-4F9A-9B41-6CCA66644C3C}" type="presParOf" srcId="{FF879E5E-2393-4406-A109-2850403BFB18}" destId="{2A209614-8511-454B-A723-32C0B81D41BE}" srcOrd="0" destOrd="0" presId="urn:microsoft.com/office/officeart/2005/8/layout/hierarchy1"/>
    <dgm:cxn modelId="{E8D49D6D-BF94-4FAA-96D2-49ACAD9EF06E}" type="presParOf" srcId="{2A209614-8511-454B-A723-32C0B81D41BE}" destId="{87AAEAF6-D306-4936-AFCF-C768CAD7F167}" srcOrd="0" destOrd="0" presId="urn:microsoft.com/office/officeart/2005/8/layout/hierarchy1"/>
    <dgm:cxn modelId="{BD126C26-CDE4-4C1B-A2BB-C81F0503EF4D}" type="presParOf" srcId="{2A209614-8511-454B-A723-32C0B81D41BE}" destId="{F211A080-3502-475E-B8CE-B78C04A6FD41}" srcOrd="1" destOrd="0" presId="urn:microsoft.com/office/officeart/2005/8/layout/hierarchy1"/>
    <dgm:cxn modelId="{45E4186B-D6D8-402C-8FD9-B078C0F965C9}" type="presParOf" srcId="{FF879E5E-2393-4406-A109-2850403BFB18}" destId="{CAFB13AD-19BB-4B2E-8B11-7E1E12C215B1}" srcOrd="1" destOrd="0" presId="urn:microsoft.com/office/officeart/2005/8/layout/hierarchy1"/>
    <dgm:cxn modelId="{53D54C8E-AD78-4617-9D91-EFD3EB1F115D}" type="presParOf" srcId="{CAFB13AD-19BB-4B2E-8B11-7E1E12C215B1}" destId="{04F93962-7E5A-4028-9490-8EA879AFC7CA}" srcOrd="0" destOrd="0" presId="urn:microsoft.com/office/officeart/2005/8/layout/hierarchy1"/>
    <dgm:cxn modelId="{304F5FA9-9E4B-489F-AE10-23DAAA6EA68B}" type="presParOf" srcId="{CAFB13AD-19BB-4B2E-8B11-7E1E12C215B1}" destId="{62730786-6634-4D76-AE31-2F66AEABA5B6}" srcOrd="1" destOrd="0" presId="urn:microsoft.com/office/officeart/2005/8/layout/hierarchy1"/>
    <dgm:cxn modelId="{44F537AC-333C-4C8B-BCD8-3D996B8B4466}" type="presParOf" srcId="{62730786-6634-4D76-AE31-2F66AEABA5B6}" destId="{B468A77C-A041-4990-9627-0B694F77747D}" srcOrd="0" destOrd="0" presId="urn:microsoft.com/office/officeart/2005/8/layout/hierarchy1"/>
    <dgm:cxn modelId="{075B8A6F-F0D7-4CBB-A00D-E4581F8B23E3}" type="presParOf" srcId="{B468A77C-A041-4990-9627-0B694F77747D}" destId="{34FED14E-A182-440A-AE49-3E6DEF55A053}" srcOrd="0" destOrd="0" presId="urn:microsoft.com/office/officeart/2005/8/layout/hierarchy1"/>
    <dgm:cxn modelId="{D658BE32-0748-43AA-AA7D-9534FEF42E4E}" type="presParOf" srcId="{B468A77C-A041-4990-9627-0B694F77747D}" destId="{939F2B2F-0D2C-47B7-A44F-116B501AC294}" srcOrd="1" destOrd="0" presId="urn:microsoft.com/office/officeart/2005/8/layout/hierarchy1"/>
    <dgm:cxn modelId="{DD908EDD-3FD3-4E47-968C-A909995346CA}" type="presParOf" srcId="{62730786-6634-4D76-AE31-2F66AEABA5B6}" destId="{1574E3F9-FA81-4750-9289-6A5BA1D41BEE}" srcOrd="1" destOrd="0" presId="urn:microsoft.com/office/officeart/2005/8/layout/hierarchy1"/>
    <dgm:cxn modelId="{F3A48E48-BCF1-4A31-8332-F76D76AA5774}" type="presParOf" srcId="{CAFB13AD-19BB-4B2E-8B11-7E1E12C215B1}" destId="{A73B3548-B8F6-494A-8D9B-73623A21882D}" srcOrd="2" destOrd="0" presId="urn:microsoft.com/office/officeart/2005/8/layout/hierarchy1"/>
    <dgm:cxn modelId="{7B0EE0A8-27EA-40DE-A00B-89D97322CDF0}" type="presParOf" srcId="{CAFB13AD-19BB-4B2E-8B11-7E1E12C215B1}" destId="{9C7DB10C-8780-4964-88F6-3F276DC0BF6A}" srcOrd="3" destOrd="0" presId="urn:microsoft.com/office/officeart/2005/8/layout/hierarchy1"/>
    <dgm:cxn modelId="{69A7D696-7958-43CB-BB89-10CF3B297818}" type="presParOf" srcId="{9C7DB10C-8780-4964-88F6-3F276DC0BF6A}" destId="{D319465F-A9A8-40B0-B740-69A3DC3D5C5C}" srcOrd="0" destOrd="0" presId="urn:microsoft.com/office/officeart/2005/8/layout/hierarchy1"/>
    <dgm:cxn modelId="{E258EBCD-2459-47A2-9719-0DF248592546}" type="presParOf" srcId="{D319465F-A9A8-40B0-B740-69A3DC3D5C5C}" destId="{5DFFEDAC-21C3-4E67-A999-A633BD5426E1}" srcOrd="0" destOrd="0" presId="urn:microsoft.com/office/officeart/2005/8/layout/hierarchy1"/>
    <dgm:cxn modelId="{CAB1070B-2CF9-47E1-A143-7C2E6F649EC3}" type="presParOf" srcId="{D319465F-A9A8-40B0-B740-69A3DC3D5C5C}" destId="{D08F8167-CA8A-4F4A-A730-FA03ADC53F19}" srcOrd="1" destOrd="0" presId="urn:microsoft.com/office/officeart/2005/8/layout/hierarchy1"/>
    <dgm:cxn modelId="{A8D29D42-E446-4DB0-909B-DACFC577F7D1}" type="presParOf" srcId="{9C7DB10C-8780-4964-88F6-3F276DC0BF6A}" destId="{F7007D06-59B8-4C84-908B-E78BC4E10342}" srcOrd="1" destOrd="0" presId="urn:microsoft.com/office/officeart/2005/8/layout/hierarchy1"/>
    <dgm:cxn modelId="{7F321C1C-7B2C-4F44-8616-BA9DB7D0FD4F}" type="presParOf" srcId="{F7007D06-59B8-4C84-908B-E78BC4E10342}" destId="{EDE7756C-387D-4391-B33C-148D5906309F}" srcOrd="0" destOrd="0" presId="urn:microsoft.com/office/officeart/2005/8/layout/hierarchy1"/>
    <dgm:cxn modelId="{5635948A-CA1D-4DCE-AFD2-20925CF35348}" type="presParOf" srcId="{F7007D06-59B8-4C84-908B-E78BC4E10342}" destId="{D88FFD1A-7916-42E2-9B59-15A363D4BF6B}" srcOrd="1" destOrd="0" presId="urn:microsoft.com/office/officeart/2005/8/layout/hierarchy1"/>
    <dgm:cxn modelId="{4FDE826F-0D4E-4331-B367-25C2244434CF}" type="presParOf" srcId="{D88FFD1A-7916-42E2-9B59-15A363D4BF6B}" destId="{BF5BA6B9-6794-4A19-82C0-8C823CBEC07D}" srcOrd="0" destOrd="0" presId="urn:microsoft.com/office/officeart/2005/8/layout/hierarchy1"/>
    <dgm:cxn modelId="{584C436A-B96C-4703-A7CA-C4DB89BE3D17}" type="presParOf" srcId="{BF5BA6B9-6794-4A19-82C0-8C823CBEC07D}" destId="{4A807C35-8701-45BB-97BF-0D2254B428AE}" srcOrd="0" destOrd="0" presId="urn:microsoft.com/office/officeart/2005/8/layout/hierarchy1"/>
    <dgm:cxn modelId="{A7CB2A42-EA8C-45BA-84BF-209EE92B35E9}" type="presParOf" srcId="{BF5BA6B9-6794-4A19-82C0-8C823CBEC07D}" destId="{33967076-7450-4535-A675-7765D0FE09CC}" srcOrd="1" destOrd="0" presId="urn:microsoft.com/office/officeart/2005/8/layout/hierarchy1"/>
    <dgm:cxn modelId="{FDEE0389-B537-4891-B077-FDED857A02FD}" type="presParOf" srcId="{D88FFD1A-7916-42E2-9B59-15A363D4BF6B}" destId="{8129348F-915E-42AE-88D1-A973F0F0AACC}" srcOrd="1" destOrd="0" presId="urn:microsoft.com/office/officeart/2005/8/layout/hierarchy1"/>
    <dgm:cxn modelId="{5801E162-7EE2-45A2-9C28-296D46D0CECC}" type="presParOf" srcId="{F7007D06-59B8-4C84-908B-E78BC4E10342}" destId="{548F8F40-A22C-48FF-9BEE-E053BB6444CF}" srcOrd="2" destOrd="0" presId="urn:microsoft.com/office/officeart/2005/8/layout/hierarchy1"/>
    <dgm:cxn modelId="{73A8055D-6AE8-4126-BA73-062FD576C383}" type="presParOf" srcId="{F7007D06-59B8-4C84-908B-E78BC4E10342}" destId="{6E8A6EFF-3114-43BE-B11D-EE36B0E3DAF7}" srcOrd="3" destOrd="0" presId="urn:microsoft.com/office/officeart/2005/8/layout/hierarchy1"/>
    <dgm:cxn modelId="{737F6C73-5234-4402-9F9B-58565B4AB129}" type="presParOf" srcId="{6E8A6EFF-3114-43BE-B11D-EE36B0E3DAF7}" destId="{D4220C96-E6BB-49FF-88CB-1AAFC21FD089}" srcOrd="0" destOrd="0" presId="urn:microsoft.com/office/officeart/2005/8/layout/hierarchy1"/>
    <dgm:cxn modelId="{49A93BC4-ABCA-4512-ACA1-C2EDF306130D}" type="presParOf" srcId="{D4220C96-E6BB-49FF-88CB-1AAFC21FD089}" destId="{0FF7FC80-FECA-457C-9F41-508D7B4F9B6F}" srcOrd="0" destOrd="0" presId="urn:microsoft.com/office/officeart/2005/8/layout/hierarchy1"/>
    <dgm:cxn modelId="{C2B08775-F45B-467F-9616-B5D63315099B}" type="presParOf" srcId="{D4220C96-E6BB-49FF-88CB-1AAFC21FD089}" destId="{757C757C-2A92-4977-A985-CE6A6677F606}" srcOrd="1" destOrd="0" presId="urn:microsoft.com/office/officeart/2005/8/layout/hierarchy1"/>
    <dgm:cxn modelId="{1A37C277-424E-492F-9D6C-186978BBA704}" type="presParOf" srcId="{6E8A6EFF-3114-43BE-B11D-EE36B0E3DAF7}" destId="{974CB127-7DB0-4DD8-848A-17B402C41DD9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83600A-7CF6-4C2E-B506-B2D67F5F1330}" type="datetimeFigureOut">
              <a:rPr lang="ru-RU" smtClean="0"/>
              <a:pPr/>
              <a:t>10.03.2011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60B9CD-7565-400E-AB25-6B6CAC03F1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ssets2.lookatme.ru/assets/article_image-image/4a/e2/172695/article_image-image-article.jpg?1229985122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nastasia408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928662" y="285728"/>
          <a:ext cx="7929618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85918" y="428604"/>
            <a:ext cx="5072098" cy="86834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Юпитер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C:\сетевая\юпитер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215074" y="0"/>
            <a:ext cx="2928926" cy="21966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Содержимое 2"/>
          <p:cNvSpPr txBox="1">
            <a:spLocks/>
          </p:cNvSpPr>
          <p:nvPr/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57158" y="2571744"/>
            <a:ext cx="8515352" cy="37862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 испытывал большое счастье: я был первым человеком в космосе.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Гагарину хватало времени на все: он был предельно организованным человеком и знал цену времени.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Афишировать свои чувства было не в характере Гагарина: он просто любил, просто заботился о своих близких.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космос космонавты берут с собой портрет Гагарина: он пример мужества, отваги, верности к долгу перед нашей великой Родиной.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4582" name="Picture 6" descr="D:\РАСТИШКА\КАРТИНКИ ВСЕ\гагарин юрий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643042" cy="2557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578423"/>
          </a:xfrm>
        </p:spPr>
        <p:txBody>
          <a:bodyPr>
            <a:normAutofit lnSpcReduction="10000"/>
          </a:bodyPr>
          <a:lstStyle/>
          <a:p>
            <a:pPr lvl="0" algn="just">
              <a:buClrTx/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Поселившись в Звездном городке, космонавтам быстро пришлось убедиться: предстоит немало трудиться и учиться.</a:t>
            </a:r>
          </a:p>
          <a:p>
            <a:pPr lvl="0" algn="just">
              <a:buClrTx/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Будущие космонавты уяснили: главной задачей будет оценка возможностей человека вести полезную работу в космосе.</a:t>
            </a:r>
          </a:p>
          <a:p>
            <a:pPr lvl="0" algn="just">
              <a:buClrTx/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 хорошо понимали: нас ждут не увеселительные межзвездные прогулки, а напряженная работа.</a:t>
            </a:r>
          </a:p>
          <a:p>
            <a:pPr lvl="0" algn="just">
              <a:buClrTx/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Каждый космонавт знает: самое тягостное время – последние минуты на Земле, вне корабля.</a:t>
            </a:r>
          </a:p>
          <a:p>
            <a:endParaRPr lang="ru-RU" dirty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Сатурн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3" name="Picture 3" descr="C:\сетевая\сатурн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4132" y="0"/>
            <a:ext cx="2809868" cy="21074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Картинка 15 из 15732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214290"/>
            <a:ext cx="3000364" cy="2200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3108" y="571480"/>
            <a:ext cx="4714908" cy="78581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Венера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Picture 3" descr="C:\сетевая\венер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62" y="0"/>
            <a:ext cx="2214538" cy="22145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Заголовок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4525963"/>
          </a:xfrm>
        </p:spPr>
        <p:txBody>
          <a:bodyPr/>
          <a:lstStyle/>
          <a:p>
            <a:pPr lvl="0" algn="just">
              <a:buClrTx/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Космонавт всегда готов к любой неожиданности: он умеет переносить внезапные изменения температуры и точно сориентировать корабль.</a:t>
            </a:r>
          </a:p>
          <a:p>
            <a:pPr lvl="0" algn="just">
              <a:buClrTx/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Сообщения с борта космического корабля были утешительные: Гагарин хорошо переносил условия полета.</a:t>
            </a:r>
          </a:p>
          <a:p>
            <a:pPr lvl="0" algn="just">
              <a:buClrTx/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Началось невообразимое после спуска корабля «Восток»: мы прыгали и кричали от восторга.</a:t>
            </a:r>
          </a:p>
          <a:p>
            <a:pPr algn="ctr"/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8" name="Picture 4" descr="D:\РАСТИШКА\КАРТИНКИ ВСЕ\картинки мультяшки\Космос\706096.JPG"/>
          <p:cNvPicPr>
            <a:picLocks noChangeAspect="1" noChangeArrowheads="1"/>
          </p:cNvPicPr>
          <p:nvPr/>
        </p:nvPicPr>
        <p:blipFill>
          <a:blip r:embed="rId3"/>
          <a:srcRect t="21739"/>
          <a:stretch>
            <a:fillRect/>
          </a:stretch>
        </p:blipFill>
        <p:spPr bwMode="auto">
          <a:xfrm>
            <a:off x="0" y="0"/>
            <a:ext cx="2081210" cy="24431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«Знаю», «умею» </a:t>
            </a:r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- 1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балл, 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«нет», «не уверен» - 0 баллов.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Критерии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№197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заданию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учебнике;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бессоюзные сложные предложения, напишите сочинение-рассуждение по теме: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Полетим ли мы на Марс?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сочинение-рассуждение на лингвистическую тему: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Зачем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нужно двоеточие?</a:t>
            </a:r>
          </a:p>
          <a:p>
            <a:pPr algn="just">
              <a:buNone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i="1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nastasia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408@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mail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Домашнее задание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/>
        </p:nvGraphicFramePr>
        <p:xfrm>
          <a:off x="928662" y="285728"/>
          <a:ext cx="7929618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3" name="Picture 5" descr="C:\Documents and Settings\Admin\Рабочий стол\космос\m31abtpmoon_c7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25261"/>
            <a:ext cx="9144000" cy="7483261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214282" y="1422189"/>
            <a:ext cx="6286544" cy="54358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Окрашен космос в чёрный цвет: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Поскольку атмосферы нет,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Ни ночи нет, ни дня.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Здесь нет земной голубизны,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Здесь виды странны и чудны: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звёзды сразу все видны,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Солнце, и Луна.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071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…ценный,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..граничный, и..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чезать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..цельный,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..смотреть, в..порхнуть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..порядок,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..конечный,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..гадать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9397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Буквенный диктант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1. с,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, с </a:t>
            </a:r>
          </a:p>
          <a:p>
            <a:pPr algn="just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2. с, с, с</a:t>
            </a:r>
          </a:p>
          <a:p>
            <a:pPr algn="just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3. с, с,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42910" y="428604"/>
          <a:ext cx="8072494" cy="5072098"/>
        </p:xfrm>
        <a:graphic>
          <a:graphicData uri="http://schemas.openxmlformats.org/drawingml/2006/table">
            <a:tbl>
              <a:tblPr/>
              <a:tblGrid>
                <a:gridCol w="4000528"/>
                <a:gridCol w="4071966"/>
              </a:tblGrid>
              <a:tr h="25360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Суров этот край, 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Calibri"/>
                        </a:rPr>
                        <a:t>потому что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 бесконечно тянется метельная зима, ненадолго появляется на сером зимнем небе холодное солнце.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Суров этот край: бесконечно тянется метельная зима, ненадолго появляется на сером небе холодное солнце.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60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Calibri"/>
                        </a:rPr>
                        <a:t>Сколько  раз бывало, </a:t>
                      </a: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Calibri"/>
                        </a:rPr>
                        <a:t>что</a:t>
                      </a:r>
                      <a:r>
                        <a:rPr lang="ru-RU" sz="2400">
                          <a:latin typeface="Times New Roman"/>
                          <a:ea typeface="Calibri"/>
                          <a:cs typeface="Calibri"/>
                        </a:rPr>
                        <a:t> идёшь по тундре, наступишь на кочку – такой поднимется визг, даже подчас вздрогнешь.</a:t>
                      </a:r>
                      <a:endParaRPr lang="ru-RU" sz="2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Сколько  раз бывало: идёшь по тундре, наступишь на кочку – такой поднимется визг, даже подчас вздрогнешь. 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парах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требует взаимоуважения, внимания друг к другу, умения выслушать мнение каждого.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Не забывайте об этом!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 вас есть право на получение консультации в учебнике, справочнике, у учителя.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Используйте это право!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Правила работы в паре</a:t>
            </a:r>
            <a:b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D:\РАСТИШКА\КАРТИНКИ ВСЕ\Emblema_cdo_chelovechek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3714752"/>
            <a:ext cx="2228850" cy="2919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Мы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получили задание…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Мы делаем вывод 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о том, что…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Формулы речевого этикета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РАСТИШКА\КАРТИНКИ ВСЕ\картинки\corpbas\J00786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7862874" y="2071678"/>
            <a:ext cx="1281126" cy="393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Спишите предложение. Определите смысловые отношения в бессоюзном сложном предложении. Какой союз можно вставить между частями. Составьте схемы к этому предложению.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Задание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157</TotalTime>
  <Words>476</Words>
  <Application>Microsoft Office PowerPoint</Application>
  <PresentationFormat>Экран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Слайд 1</vt:lpstr>
      <vt:lpstr>Слайд 2</vt:lpstr>
      <vt:lpstr>Слайд 3</vt:lpstr>
      <vt:lpstr>Буквенный диктант </vt:lpstr>
      <vt:lpstr>Проверка</vt:lpstr>
      <vt:lpstr>Слайд 6</vt:lpstr>
      <vt:lpstr>Правила работы в паре </vt:lpstr>
      <vt:lpstr>Формулы речевого этикета </vt:lpstr>
      <vt:lpstr>Задание</vt:lpstr>
      <vt:lpstr>Юпитер</vt:lpstr>
      <vt:lpstr>Сатурн</vt:lpstr>
      <vt:lpstr>Венера</vt:lpstr>
      <vt:lpstr>Критерии</vt:lpstr>
      <vt:lpstr>Домашнее задание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Andrastasiya</dc:creator>
  <cp:lastModifiedBy>студия</cp:lastModifiedBy>
  <cp:revision>48</cp:revision>
  <dcterms:created xsi:type="dcterms:W3CDTF">2011-03-08T20:38:31Z</dcterms:created>
  <dcterms:modified xsi:type="dcterms:W3CDTF">2011-03-10T07:15:09Z</dcterms:modified>
</cp:coreProperties>
</file>