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8" r:id="rId2"/>
    <p:sldId id="271" r:id="rId3"/>
    <p:sldId id="273" r:id="rId4"/>
    <p:sldId id="269" r:id="rId5"/>
    <p:sldId id="274" r:id="rId6"/>
    <p:sldId id="276" r:id="rId7"/>
    <p:sldId id="270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72FEF-103B-4AFF-BA25-90FEA34198C8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177D2-B0CE-4496-91B2-7B0A9E318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CCBF9-F868-42C4-B07B-0D9839396843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BA078-F432-4B9D-A03C-FE942E905C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C6CA6-249E-4387-AD93-BC26F8B33A56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8DA25-C4A5-4EF8-B75E-6DDB7FD31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26249-89EC-47A0-AD2E-53ED128B933F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90BF3-B3A1-42BE-AEBB-65E0F64F3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1FF85-E5D0-4961-81D3-D4C03741FFEE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3855E-9640-489F-B59A-4A09E35CA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BEB5A-6235-4789-B397-CA8E9D6F33CA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21E6D-7C1E-4EE6-9529-123C2F47C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CC25F-1A28-4207-94D2-C7C705257E00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E2AC1-0057-4565-A6CE-7020A1010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C5BF-414D-4505-AD91-EAEF9C92CFDE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C26EF-F099-4DF9-8DAA-89D9D3081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2399-910C-4195-B184-A0E380BE5788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703B8-ABF0-4CE4-B050-5A8707890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2562-AD8C-49D5-B125-3BF8C470265F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7AAD1-668D-4296-82D5-4B01F351C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A7E3-0336-49F3-B135-295FFD8EE1E6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6D5D-4A45-40F6-8896-B5999105C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D0C85F-4FB1-483F-807E-596A4E0808B1}" type="datetimeFigureOut">
              <a:rPr lang="ru-RU"/>
              <a:pPr>
                <a:defRPr/>
              </a:pPr>
              <a:t>14.02.2012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EA6FDE-1C9A-4FD8-8D3D-850B5C101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80" r:id="rId3"/>
    <p:sldLayoutId id="2147483777" r:id="rId4"/>
    <p:sldLayoutId id="2147483776" r:id="rId5"/>
    <p:sldLayoutId id="2147483775" r:id="rId6"/>
    <p:sldLayoutId id="2147483774" r:id="rId7"/>
    <p:sldLayoutId id="2147483773" r:id="rId8"/>
    <p:sldLayoutId id="2147483772" r:id="rId9"/>
    <p:sldLayoutId id="2147483771" r:id="rId10"/>
    <p:sldLayoutId id="21474837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500" y="571500"/>
            <a:ext cx="5857875" cy="55546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2643174" y="2428868"/>
            <a:ext cx="3643338" cy="19859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Teenagers’ Problems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6429375" y="1000125"/>
            <a:ext cx="21177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School problems</a:t>
            </a:r>
            <a:endParaRPr lang="en-US" dirty="0"/>
          </a:p>
        </p:txBody>
      </p:sp>
      <p:sp>
        <p:nvSpPr>
          <p:cNvPr id="31" name="Овал 30"/>
          <p:cNvSpPr/>
          <p:nvPr/>
        </p:nvSpPr>
        <p:spPr>
          <a:xfrm>
            <a:off x="6929438" y="2928938"/>
            <a:ext cx="19288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Problems with friends</a:t>
            </a:r>
            <a:endParaRPr lang="en-US" dirty="0"/>
          </a:p>
        </p:txBody>
      </p:sp>
      <p:sp>
        <p:nvSpPr>
          <p:cNvPr id="35" name="Овал 34"/>
          <p:cNvSpPr/>
          <p:nvPr/>
        </p:nvSpPr>
        <p:spPr>
          <a:xfrm>
            <a:off x="3429000" y="571500"/>
            <a:ext cx="21431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Money problem</a:t>
            </a:r>
            <a:endParaRPr lang="en-US" dirty="0"/>
          </a:p>
        </p:txBody>
      </p:sp>
      <p:sp>
        <p:nvSpPr>
          <p:cNvPr id="36" name="Овал 35"/>
          <p:cNvSpPr/>
          <p:nvPr/>
        </p:nvSpPr>
        <p:spPr>
          <a:xfrm>
            <a:off x="714375" y="928688"/>
            <a:ext cx="19288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Problems with parents</a:t>
            </a:r>
            <a:endParaRPr lang="en-US" dirty="0"/>
          </a:p>
        </p:txBody>
      </p:sp>
      <p:sp>
        <p:nvSpPr>
          <p:cNvPr id="37" name="Овал 36"/>
          <p:cNvSpPr/>
          <p:nvPr/>
        </p:nvSpPr>
        <p:spPr>
          <a:xfrm>
            <a:off x="214313" y="3000375"/>
            <a:ext cx="19288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Free time problem</a:t>
            </a:r>
            <a:endParaRPr lang="en-US" dirty="0"/>
          </a:p>
        </p:txBody>
      </p:sp>
      <p:sp>
        <p:nvSpPr>
          <p:cNvPr id="38" name="Овал 37"/>
          <p:cNvSpPr/>
          <p:nvPr/>
        </p:nvSpPr>
        <p:spPr>
          <a:xfrm>
            <a:off x="714375" y="5072063"/>
            <a:ext cx="19288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Health problems</a:t>
            </a:r>
            <a:endParaRPr lang="en-US" dirty="0"/>
          </a:p>
        </p:txBody>
      </p:sp>
      <p:sp>
        <p:nvSpPr>
          <p:cNvPr id="39" name="Овал 38"/>
          <p:cNvSpPr/>
          <p:nvPr/>
        </p:nvSpPr>
        <p:spPr>
          <a:xfrm>
            <a:off x="3571875" y="5357813"/>
            <a:ext cx="21431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Love problems</a:t>
            </a:r>
            <a:endParaRPr lang="en-US" dirty="0"/>
          </a:p>
        </p:txBody>
      </p:sp>
      <p:sp>
        <p:nvSpPr>
          <p:cNvPr id="40" name="Овал 39"/>
          <p:cNvSpPr/>
          <p:nvPr/>
        </p:nvSpPr>
        <p:spPr>
          <a:xfrm>
            <a:off x="6643688" y="5214938"/>
            <a:ext cx="200025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Problems with bad habits</a:t>
            </a:r>
            <a:endParaRPr lang="en-US" dirty="0"/>
          </a:p>
        </p:txBody>
      </p:sp>
      <p:cxnSp>
        <p:nvCxnSpPr>
          <p:cNvPr id="42" name="Прямая со стрелкой 41"/>
          <p:cNvCxnSpPr/>
          <p:nvPr/>
        </p:nvCxnSpPr>
        <p:spPr>
          <a:xfrm rot="5400000" flipH="1" flipV="1">
            <a:off x="4010819" y="1847056"/>
            <a:ext cx="871538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6" idx="7"/>
            <a:endCxn id="30" idx="3"/>
          </p:cNvCxnSpPr>
          <p:nvPr/>
        </p:nvCxnSpPr>
        <p:spPr>
          <a:xfrm rot="5400000" flipH="1" flipV="1">
            <a:off x="5776912" y="1757363"/>
            <a:ext cx="938213" cy="985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6" idx="6"/>
          </p:cNvCxnSpPr>
          <p:nvPr/>
        </p:nvCxnSpPr>
        <p:spPr>
          <a:xfrm>
            <a:off x="6286500" y="3421063"/>
            <a:ext cx="857250" cy="79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6" idx="1"/>
            <a:endCxn id="36" idx="5"/>
          </p:cNvCxnSpPr>
          <p:nvPr/>
        </p:nvCxnSpPr>
        <p:spPr>
          <a:xfrm rot="16200000" flipV="1">
            <a:off x="2263776" y="1806575"/>
            <a:ext cx="1009650" cy="815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6" idx="2"/>
            <a:endCxn id="37" idx="6"/>
          </p:cNvCxnSpPr>
          <p:nvPr/>
        </p:nvCxnSpPr>
        <p:spPr>
          <a:xfrm rot="10800000" flipV="1">
            <a:off x="2143125" y="3421063"/>
            <a:ext cx="500063" cy="36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5400000">
            <a:off x="3186113" y="3100388"/>
            <a:ext cx="1090612" cy="1033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6" idx="4"/>
          </p:cNvCxnSpPr>
          <p:nvPr/>
        </p:nvCxnSpPr>
        <p:spPr>
          <a:xfrm rot="16200000" flipH="1">
            <a:off x="4010819" y="4868069"/>
            <a:ext cx="942975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stCxn id="6" idx="5"/>
          </p:cNvCxnSpPr>
          <p:nvPr/>
        </p:nvCxnSpPr>
        <p:spPr>
          <a:xfrm rot="16200000" flipH="1">
            <a:off x="5760244" y="4117181"/>
            <a:ext cx="1233488" cy="1247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  <a:endCxn id="38" idx="7"/>
          </p:cNvCxnSpPr>
          <p:nvPr/>
        </p:nvCxnSpPr>
        <p:spPr>
          <a:xfrm rot="5400000">
            <a:off x="2228057" y="4256881"/>
            <a:ext cx="1081088" cy="815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en-US" sz="4000" b="1" smtClean="0"/>
          </a:p>
          <a:p>
            <a:pPr algn="ctr">
              <a:buFont typeface="Wingdings 2" pitchFamily="18" charset="2"/>
              <a:buNone/>
            </a:pPr>
            <a:r>
              <a:rPr lang="en-US" sz="7200" b="1" i="1" smtClean="0"/>
              <a:t>Remember we care for you.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500812"/>
          </a:xfrm>
        </p:spPr>
        <p:txBody>
          <a:bodyPr>
            <a:normAutofit fontScale="92500" lnSpcReduction="20000"/>
          </a:bodyPr>
          <a:lstStyle/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</a:t>
            </a:r>
            <a:r>
              <a:rPr lang="en-US" dirty="0" smtClean="0"/>
              <a:t>What do the teenagers want?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be independent- </a:t>
            </a:r>
            <a:r>
              <a:rPr lang="ru-RU" dirty="0" smtClean="0"/>
              <a:t>быть независимыми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be taken seriously- </a:t>
            </a:r>
            <a:r>
              <a:rPr lang="ru-RU" dirty="0" smtClean="0"/>
              <a:t>относиться серьезно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do well at school- </a:t>
            </a:r>
            <a:r>
              <a:rPr lang="ru-RU" dirty="0" smtClean="0"/>
              <a:t>успевать в школе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be treated with respect- </a:t>
            </a:r>
            <a:r>
              <a:rPr lang="ru-RU" dirty="0" smtClean="0"/>
              <a:t>быть уважаемым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express one’s own individuality- </a:t>
            </a:r>
            <a:r>
              <a:rPr lang="ru-RU" dirty="0" smtClean="0"/>
              <a:t>выражать собственную индивидуальность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try to change the world to the best- </a:t>
            </a:r>
            <a:r>
              <a:rPr lang="ru-RU" dirty="0" smtClean="0"/>
              <a:t>пытаться изменить мир к лучшему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rebel against the society- </a:t>
            </a:r>
            <a:r>
              <a:rPr lang="ru-RU" dirty="0" smtClean="0"/>
              <a:t>восстать против общества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reject everything- </a:t>
            </a:r>
            <a:r>
              <a:rPr lang="ru-RU" dirty="0" smtClean="0"/>
              <a:t>отвергать все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enjoy life- </a:t>
            </a:r>
            <a:r>
              <a:rPr lang="ru-RU" dirty="0" smtClean="0"/>
              <a:t>наслаждаться жизнью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earn enough money</a:t>
            </a:r>
            <a:r>
              <a:rPr lang="ru-RU" dirty="0" smtClean="0"/>
              <a:t>- зарабатывать деньги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- to overcome all the life problems</a:t>
            </a:r>
            <a:r>
              <a:rPr lang="ru-RU" dirty="0" smtClean="0"/>
              <a:t>- преодолевать все жизненные проблемы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>
            <a:normAutofit lnSpcReduction="10000"/>
          </a:bodyPr>
          <a:lstStyle/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4000" dirty="0" smtClean="0"/>
              <a:t>Traits of character</a:t>
            </a:r>
            <a:endParaRPr lang="ru-RU" sz="4000" dirty="0" smtClean="0"/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sz="4000" dirty="0" smtClean="0"/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000" dirty="0" smtClean="0"/>
              <a:t>    </a:t>
            </a:r>
            <a:r>
              <a:rPr lang="en-US" sz="4000" dirty="0" smtClean="0"/>
              <a:t>Sociable, tolerant, selfish, shy, </a:t>
            </a:r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4000" dirty="0" smtClean="0"/>
              <a:t>    hard</a:t>
            </a:r>
            <a:r>
              <a:rPr lang="ru-RU" sz="4000" dirty="0" smtClean="0"/>
              <a:t>-</a:t>
            </a:r>
            <a:r>
              <a:rPr lang="en-US" sz="4000" dirty="0" smtClean="0"/>
              <a:t>working, strong-willed, ambitious, energetic, independent, enthusiastic, nervous, honest, indifferent, quick-minded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i="1" smtClean="0"/>
              <a:t>                           </a:t>
            </a:r>
          </a:p>
          <a:p>
            <a:pPr>
              <a:buFont typeface="Wingdings 2" pitchFamily="18" charset="2"/>
              <a:buNone/>
            </a:pPr>
            <a:r>
              <a:rPr lang="ru-RU" sz="3600" i="1" smtClean="0"/>
              <a:t>                              </a:t>
            </a:r>
            <a:r>
              <a:rPr lang="en-US" sz="3600" i="1" smtClean="0"/>
              <a:t>wonderful</a:t>
            </a:r>
            <a:endParaRPr lang="en-US" sz="3600" smtClean="0"/>
          </a:p>
          <a:p>
            <a:pPr>
              <a:buFont typeface="Wingdings 2" pitchFamily="18" charset="2"/>
              <a:buNone/>
            </a:pPr>
            <a:r>
              <a:rPr lang="en-US" sz="3600" smtClean="0"/>
              <a:t>Being young is   </a:t>
            </a:r>
            <a:r>
              <a:rPr lang="en-US" sz="3600" i="1" smtClean="0"/>
              <a:t>terrible</a:t>
            </a:r>
            <a:r>
              <a:rPr lang="en-US" sz="3600" smtClean="0"/>
              <a:t>      because…</a:t>
            </a:r>
          </a:p>
          <a:p>
            <a:pPr>
              <a:buFont typeface="Wingdings 2" pitchFamily="18" charset="2"/>
              <a:buNone/>
            </a:pPr>
            <a:r>
              <a:rPr lang="en-US" sz="3600" smtClean="0"/>
              <a:t>                             </a:t>
            </a:r>
            <a:r>
              <a:rPr lang="en-US" sz="3600" i="1" smtClean="0"/>
              <a:t>difficult</a:t>
            </a:r>
            <a:endParaRPr lang="en-US" sz="36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43063" y="857250"/>
            <a:ext cx="5786437" cy="52403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141</Words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Times New Roman</vt:lpstr>
      <vt:lpstr>Arial</vt:lpstr>
      <vt:lpstr>Wingdings 2</vt:lpstr>
      <vt:lpstr>Wingdings</vt:lpstr>
      <vt:lpstr>Wingdings 3</vt:lpstr>
      <vt:lpstr>Calibri</vt:lpstr>
      <vt:lpstr>Book Antiqua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</dc:creator>
  <cp:lastModifiedBy>sergey.suharev</cp:lastModifiedBy>
  <cp:revision>10</cp:revision>
  <dcterms:created xsi:type="dcterms:W3CDTF">2012-01-11T16:19:40Z</dcterms:created>
  <dcterms:modified xsi:type="dcterms:W3CDTF">2012-02-14T16:41:55Z</dcterms:modified>
</cp:coreProperties>
</file>