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9" r:id="rId3"/>
    <p:sldId id="258" r:id="rId4"/>
    <p:sldId id="260" r:id="rId5"/>
    <p:sldId id="261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92" autoAdjust="0"/>
    <p:restoredTop sz="94702" autoAdjust="0"/>
  </p:normalViewPr>
  <p:slideViewPr>
    <p:cSldViewPr>
      <p:cViewPr varScale="1">
        <p:scale>
          <a:sx n="70" d="100"/>
          <a:sy n="70" d="100"/>
        </p:scale>
        <p:origin x="-48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Презентация к уроку</a:t>
            </a:r>
            <a:br>
              <a:rPr lang="ru-RU" dirty="0" smtClean="0"/>
            </a:br>
            <a:r>
              <a:rPr lang="ru-RU" sz="2700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Соотношение строения вещества и его названия.</a:t>
            </a:r>
            <a:br>
              <a:rPr lang="ru-RU" sz="2700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Выполнена учителем химии Абдулиной М.И.240-194-437 и учителем русского языка Родиной М.В.242-310-471 </a:t>
            </a:r>
            <a:br>
              <a:rPr lang="ru-RU" sz="2700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/>
              <a:t> </a:t>
            </a:r>
            <a:endParaRPr lang="ru-RU" sz="27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flipV="1">
            <a:off x="899592" y="4122791"/>
            <a:ext cx="7776864" cy="45719"/>
          </a:xfrm>
        </p:spPr>
        <p:txBody>
          <a:bodyPr>
            <a:normAutofit fontScale="25000" lnSpcReduction="20000"/>
          </a:bodyPr>
          <a:lstStyle/>
          <a:p>
            <a:endParaRPr lang="ru-RU" b="1" i="1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5786" y="500042"/>
            <a:ext cx="771530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/>
              <a:t>О сколько нам открытий чудных</a:t>
            </a:r>
          </a:p>
          <a:p>
            <a:pPr algn="ctr"/>
            <a:r>
              <a:rPr lang="ru-RU" sz="4000" dirty="0" smtClean="0"/>
              <a:t>Готовит просвещенья дух!</a:t>
            </a:r>
          </a:p>
          <a:p>
            <a:pPr algn="ctr"/>
            <a:r>
              <a:rPr lang="ru-RU" sz="4000" dirty="0" smtClean="0"/>
              <a:t>И опыт-сын ошибок трудных, </a:t>
            </a:r>
          </a:p>
          <a:p>
            <a:pPr algn="ctr"/>
            <a:r>
              <a:rPr lang="ru-RU" sz="4000" dirty="0" smtClean="0"/>
              <a:t>И гений - парадоксов друг.</a:t>
            </a:r>
          </a:p>
          <a:p>
            <a:pPr algn="ctr"/>
            <a:endParaRPr lang="ru-RU" sz="40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357686" y="5000636"/>
            <a:ext cx="4113825" cy="923330"/>
          </a:xfrm>
          <a:prstGeom prst="rect">
            <a:avLst/>
          </a:prstGeom>
          <a:noFill/>
          <a:effectLst>
            <a:glow rad="101600">
              <a:schemeClr val="accent3">
                <a:satMod val="175000"/>
                <a:alpha val="40000"/>
              </a:schemeClr>
            </a:glow>
          </a:effectLst>
          <a:scene3d>
            <a:camera prst="perspectiveHeroicExtremeLeftFacing"/>
            <a:lightRig rig="soft" dir="tl">
              <a:rot lat="0" lon="0" rev="0"/>
            </a:lightRig>
          </a:scene3d>
          <a:sp3d>
            <a:bevelT w="152400" h="50800" prst="softRound"/>
          </a:sp3d>
        </p:spPr>
        <p:txBody>
          <a:bodyPr wrap="square" lIns="91440" tIns="45720" rIns="91440" bIns="45720">
            <a:sp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А.С.Пушкин</a:t>
            </a:r>
          </a:p>
        </p:txBody>
      </p:sp>
      <p:pic>
        <p:nvPicPr>
          <p:cNvPr id="1026" name="Picture 2" descr="C:\Documents and Settings\Рита\Рабочий стол\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3214686"/>
            <a:ext cx="3071834" cy="307183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57356" y="571480"/>
            <a:ext cx="5858613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dirty="0" smtClean="0"/>
              <a:t>Тема урока</a:t>
            </a:r>
          </a:p>
          <a:p>
            <a:pPr algn="ctr"/>
            <a:r>
              <a:rPr lang="ru-RU" sz="5400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Соотношение строения вещества и его названия.</a:t>
            </a:r>
            <a:endParaRPr lang="ru-RU" sz="5400" i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14414" y="714356"/>
            <a:ext cx="642942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extrusionH="57150" contourW="6350" prstMaterial="metal">
              <a:bevelT w="127000" h="31750" prst="ribl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</a:rPr>
              <a:t>Углеводороды</a:t>
            </a:r>
          </a:p>
        </p:txBody>
      </p:sp>
      <p:cxnSp>
        <p:nvCxnSpPr>
          <p:cNvPr id="4" name="Прямая со стрелкой 3"/>
          <p:cNvCxnSpPr/>
          <p:nvPr/>
        </p:nvCxnSpPr>
        <p:spPr>
          <a:xfrm rot="10800000" flipV="1">
            <a:off x="500034" y="1643050"/>
            <a:ext cx="785818" cy="7143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 rot="5400000">
            <a:off x="1964513" y="1893083"/>
            <a:ext cx="857256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rot="16200000" flipH="1">
            <a:off x="3714744" y="2000240"/>
            <a:ext cx="785818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rot="16200000" flipH="1">
            <a:off x="5072066" y="1857364"/>
            <a:ext cx="857256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rot="16200000" flipH="1">
            <a:off x="6357950" y="1643050"/>
            <a:ext cx="857256" cy="7143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endCxn id="43" idx="0"/>
          </p:cNvCxnSpPr>
          <p:nvPr/>
        </p:nvCxnSpPr>
        <p:spPr>
          <a:xfrm>
            <a:off x="7072330" y="1428736"/>
            <a:ext cx="1201401" cy="92869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0" y="2357430"/>
            <a:ext cx="13573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err="1" smtClean="0"/>
              <a:t>Алканы</a:t>
            </a:r>
            <a:endParaRPr lang="ru-RU" sz="2400" b="1" i="1" dirty="0"/>
          </a:p>
        </p:txBody>
      </p:sp>
      <p:sp>
        <p:nvSpPr>
          <p:cNvPr id="32" name="TextBox 31"/>
          <p:cNvSpPr txBox="1"/>
          <p:nvPr/>
        </p:nvSpPr>
        <p:spPr>
          <a:xfrm>
            <a:off x="1357290" y="2357430"/>
            <a:ext cx="21431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err="1" smtClean="0"/>
              <a:t>Циклоалканы</a:t>
            </a:r>
            <a:endParaRPr lang="ru-RU" sz="2400" b="1" i="1" dirty="0"/>
          </a:p>
        </p:txBody>
      </p:sp>
      <p:sp>
        <p:nvSpPr>
          <p:cNvPr id="34" name="TextBox 33"/>
          <p:cNvSpPr txBox="1"/>
          <p:nvPr/>
        </p:nvSpPr>
        <p:spPr>
          <a:xfrm>
            <a:off x="3500430" y="2357430"/>
            <a:ext cx="1335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err="1" smtClean="0"/>
              <a:t>Алкены</a:t>
            </a:r>
            <a:endParaRPr lang="ru-RU" sz="2400" b="1" i="1" dirty="0"/>
          </a:p>
        </p:txBody>
      </p:sp>
      <p:sp>
        <p:nvSpPr>
          <p:cNvPr id="35" name="TextBox 34"/>
          <p:cNvSpPr txBox="1"/>
          <p:nvPr/>
        </p:nvSpPr>
        <p:spPr>
          <a:xfrm>
            <a:off x="4857752" y="2357430"/>
            <a:ext cx="17529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err="1" smtClean="0"/>
              <a:t>Алкадиены</a:t>
            </a:r>
            <a:endParaRPr lang="ru-RU" sz="2400" b="1" i="1" dirty="0"/>
          </a:p>
        </p:txBody>
      </p:sp>
      <p:sp>
        <p:nvSpPr>
          <p:cNvPr id="41" name="TextBox 40"/>
          <p:cNvSpPr txBox="1"/>
          <p:nvPr/>
        </p:nvSpPr>
        <p:spPr>
          <a:xfrm>
            <a:off x="6572264" y="2357430"/>
            <a:ext cx="12804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err="1" smtClean="0"/>
              <a:t>Алкины</a:t>
            </a:r>
            <a:endParaRPr lang="ru-RU" sz="2400" b="1" i="1" dirty="0"/>
          </a:p>
        </p:txBody>
      </p:sp>
      <p:sp>
        <p:nvSpPr>
          <p:cNvPr id="43" name="TextBox 42"/>
          <p:cNvSpPr txBox="1"/>
          <p:nvPr/>
        </p:nvSpPr>
        <p:spPr>
          <a:xfrm>
            <a:off x="7715272" y="2357429"/>
            <a:ext cx="11169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/>
              <a:t>Арены</a:t>
            </a:r>
            <a:endParaRPr lang="ru-RU" sz="2400" b="1" i="1" dirty="0"/>
          </a:p>
        </p:txBody>
      </p:sp>
      <p:sp>
        <p:nvSpPr>
          <p:cNvPr id="44" name="TextBox 43"/>
          <p:cNvSpPr txBox="1"/>
          <p:nvPr/>
        </p:nvSpPr>
        <p:spPr>
          <a:xfrm>
            <a:off x="0" y="2928934"/>
            <a:ext cx="12570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</a:t>
            </a:r>
            <a:r>
              <a:rPr lang="en-US" sz="2000" dirty="0" smtClean="0"/>
              <a:t>n</a:t>
            </a:r>
            <a:r>
              <a:rPr lang="en-US" sz="2800" dirty="0" smtClean="0"/>
              <a:t>H</a:t>
            </a:r>
            <a:r>
              <a:rPr lang="en-US" sz="2000" dirty="0" smtClean="0"/>
              <a:t>2n+2</a:t>
            </a:r>
            <a:endParaRPr lang="ru-RU" sz="2000" dirty="0"/>
          </a:p>
        </p:txBody>
      </p:sp>
      <p:sp>
        <p:nvSpPr>
          <p:cNvPr id="45" name="TextBox 44"/>
          <p:cNvSpPr txBox="1"/>
          <p:nvPr/>
        </p:nvSpPr>
        <p:spPr>
          <a:xfrm>
            <a:off x="1571604" y="2928934"/>
            <a:ext cx="13573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</a:t>
            </a:r>
            <a:r>
              <a:rPr lang="en-US" sz="2000" dirty="0" smtClean="0"/>
              <a:t>n</a:t>
            </a:r>
            <a:r>
              <a:rPr lang="en-US" sz="2800" dirty="0" smtClean="0"/>
              <a:t>H</a:t>
            </a:r>
            <a:r>
              <a:rPr lang="en-US" sz="2000" dirty="0" smtClean="0"/>
              <a:t>2n</a:t>
            </a:r>
            <a:endParaRPr lang="ru-RU" sz="2000" dirty="0"/>
          </a:p>
        </p:txBody>
      </p:sp>
      <p:sp>
        <p:nvSpPr>
          <p:cNvPr id="49" name="TextBox 48"/>
          <p:cNvSpPr txBox="1"/>
          <p:nvPr/>
        </p:nvSpPr>
        <p:spPr>
          <a:xfrm>
            <a:off x="6572264" y="2857496"/>
            <a:ext cx="12144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</a:t>
            </a:r>
            <a:r>
              <a:rPr lang="en-US" sz="2000" dirty="0" smtClean="0"/>
              <a:t>n</a:t>
            </a:r>
            <a:r>
              <a:rPr lang="en-US" sz="2800" dirty="0" smtClean="0"/>
              <a:t>H</a:t>
            </a:r>
            <a:r>
              <a:rPr lang="en-US" sz="2000" dirty="0" smtClean="0"/>
              <a:t>2n-2</a:t>
            </a:r>
            <a:endParaRPr lang="ru-RU" sz="2000" dirty="0"/>
          </a:p>
        </p:txBody>
      </p:sp>
      <p:sp>
        <p:nvSpPr>
          <p:cNvPr id="51" name="TextBox 50"/>
          <p:cNvSpPr txBox="1"/>
          <p:nvPr/>
        </p:nvSpPr>
        <p:spPr>
          <a:xfrm>
            <a:off x="7786710" y="2928934"/>
            <a:ext cx="14216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</a:t>
            </a:r>
            <a:r>
              <a:rPr lang="en-US" sz="2000" dirty="0" smtClean="0"/>
              <a:t>n</a:t>
            </a:r>
            <a:r>
              <a:rPr lang="en-US" sz="2800" dirty="0" smtClean="0"/>
              <a:t>H</a:t>
            </a:r>
            <a:r>
              <a:rPr lang="en-US" sz="2000" dirty="0" smtClean="0"/>
              <a:t>2n-6</a:t>
            </a:r>
            <a:endParaRPr lang="ru-RU" sz="2000" dirty="0"/>
          </a:p>
        </p:txBody>
      </p:sp>
      <p:sp>
        <p:nvSpPr>
          <p:cNvPr id="52" name="TextBox 51"/>
          <p:cNvSpPr txBox="1"/>
          <p:nvPr/>
        </p:nvSpPr>
        <p:spPr>
          <a:xfrm>
            <a:off x="3428992" y="2928934"/>
            <a:ext cx="12133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</a:t>
            </a:r>
            <a:r>
              <a:rPr lang="en-US" sz="2000" dirty="0" smtClean="0"/>
              <a:t>n</a:t>
            </a:r>
            <a:r>
              <a:rPr lang="en-US" sz="2800" dirty="0" smtClean="0"/>
              <a:t>H</a:t>
            </a:r>
            <a:r>
              <a:rPr lang="en-US" sz="2000" dirty="0" smtClean="0"/>
              <a:t>2n</a:t>
            </a:r>
            <a:endParaRPr lang="ru-RU" sz="2000" dirty="0"/>
          </a:p>
        </p:txBody>
      </p:sp>
      <p:sp>
        <p:nvSpPr>
          <p:cNvPr id="53" name="TextBox 52"/>
          <p:cNvSpPr txBox="1"/>
          <p:nvPr/>
        </p:nvSpPr>
        <p:spPr>
          <a:xfrm>
            <a:off x="4929190" y="2928934"/>
            <a:ext cx="13502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</a:t>
            </a:r>
            <a:r>
              <a:rPr lang="en-US" sz="2000" dirty="0" smtClean="0"/>
              <a:t>n</a:t>
            </a:r>
            <a:r>
              <a:rPr lang="en-US" sz="2800" dirty="0" smtClean="0"/>
              <a:t>H</a:t>
            </a:r>
            <a:r>
              <a:rPr lang="en-US" sz="2000" dirty="0" smtClean="0"/>
              <a:t>2n-2</a:t>
            </a:r>
            <a:endParaRPr lang="ru-RU" sz="2000" dirty="0"/>
          </a:p>
        </p:txBody>
      </p:sp>
      <p:sp>
        <p:nvSpPr>
          <p:cNvPr id="28" name="Минус 27"/>
          <p:cNvSpPr/>
          <p:nvPr/>
        </p:nvSpPr>
        <p:spPr>
          <a:xfrm>
            <a:off x="214282" y="3571876"/>
            <a:ext cx="785818" cy="71438"/>
          </a:xfrm>
          <a:prstGeom prst="mathMinus">
            <a:avLst/>
          </a:prstGeom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Минус 29"/>
          <p:cNvSpPr/>
          <p:nvPr/>
        </p:nvSpPr>
        <p:spPr>
          <a:xfrm>
            <a:off x="1714480" y="3571876"/>
            <a:ext cx="857256" cy="45719"/>
          </a:xfrm>
          <a:prstGeom prst="mathMinus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Минус 32"/>
          <p:cNvSpPr/>
          <p:nvPr/>
        </p:nvSpPr>
        <p:spPr>
          <a:xfrm>
            <a:off x="3428992" y="3571876"/>
            <a:ext cx="857256" cy="45719"/>
          </a:xfrm>
          <a:prstGeom prst="mathMinus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Минус 35"/>
          <p:cNvSpPr/>
          <p:nvPr/>
        </p:nvSpPr>
        <p:spPr>
          <a:xfrm>
            <a:off x="3428992" y="3714752"/>
            <a:ext cx="857256" cy="45719"/>
          </a:xfrm>
          <a:prstGeom prst="mathMinus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Минус 36"/>
          <p:cNvSpPr/>
          <p:nvPr/>
        </p:nvSpPr>
        <p:spPr>
          <a:xfrm>
            <a:off x="4786314" y="3571876"/>
            <a:ext cx="857256" cy="45719"/>
          </a:xfrm>
          <a:prstGeom prst="mathMinus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Минус 37"/>
          <p:cNvSpPr/>
          <p:nvPr/>
        </p:nvSpPr>
        <p:spPr>
          <a:xfrm>
            <a:off x="4786314" y="3714752"/>
            <a:ext cx="857256" cy="45719"/>
          </a:xfrm>
          <a:prstGeom prst="mathMinus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Минус 38"/>
          <p:cNvSpPr/>
          <p:nvPr/>
        </p:nvSpPr>
        <p:spPr>
          <a:xfrm>
            <a:off x="5643570" y="3571876"/>
            <a:ext cx="857256" cy="45719"/>
          </a:xfrm>
          <a:prstGeom prst="mathMinus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Минус 39"/>
          <p:cNvSpPr/>
          <p:nvPr/>
        </p:nvSpPr>
        <p:spPr>
          <a:xfrm>
            <a:off x="5643570" y="3714752"/>
            <a:ext cx="857256" cy="45719"/>
          </a:xfrm>
          <a:prstGeom prst="mathMinus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Минус 41"/>
          <p:cNvSpPr/>
          <p:nvPr/>
        </p:nvSpPr>
        <p:spPr>
          <a:xfrm>
            <a:off x="6715140" y="3500438"/>
            <a:ext cx="857256" cy="45719"/>
          </a:xfrm>
          <a:prstGeom prst="mathMinus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Минус 45"/>
          <p:cNvSpPr/>
          <p:nvPr/>
        </p:nvSpPr>
        <p:spPr>
          <a:xfrm>
            <a:off x="6715140" y="3643314"/>
            <a:ext cx="857256" cy="45719"/>
          </a:xfrm>
          <a:prstGeom prst="mathMinus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Минус 46"/>
          <p:cNvSpPr/>
          <p:nvPr/>
        </p:nvSpPr>
        <p:spPr>
          <a:xfrm>
            <a:off x="6715140" y="3786190"/>
            <a:ext cx="857256" cy="45719"/>
          </a:xfrm>
          <a:prstGeom prst="mathMinus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Минус 47"/>
          <p:cNvSpPr/>
          <p:nvPr/>
        </p:nvSpPr>
        <p:spPr>
          <a:xfrm>
            <a:off x="8001024" y="3714752"/>
            <a:ext cx="857256" cy="45719"/>
          </a:xfrm>
          <a:prstGeom prst="mathMinus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Минус 49"/>
          <p:cNvSpPr/>
          <p:nvPr/>
        </p:nvSpPr>
        <p:spPr>
          <a:xfrm>
            <a:off x="8001024" y="3500438"/>
            <a:ext cx="857256" cy="45719"/>
          </a:xfrm>
          <a:prstGeom prst="mathMinus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9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4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4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4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9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2" dur="10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3" dur="10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4" dur="10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1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800" decel="100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800" decel="100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800" decel="100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800" decel="100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4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4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7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7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79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4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3" presetID="37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5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6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900" decel="100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9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01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6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8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9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1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3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1" grpId="0"/>
      <p:bldP spid="32" grpId="0"/>
      <p:bldP spid="34" grpId="0"/>
      <p:bldP spid="35" grpId="0"/>
      <p:bldP spid="41" grpId="0"/>
      <p:bldP spid="43" grpId="0"/>
      <p:bldP spid="44" grpId="0"/>
      <p:bldP spid="45" grpId="0"/>
      <p:bldP spid="49" grpId="0"/>
      <p:bldP spid="51" grpId="0"/>
      <p:bldP spid="52" grpId="0"/>
      <p:bldP spid="53" grpId="0"/>
      <p:bldP spid="28" grpId="0" animBg="1"/>
      <p:bldP spid="30" grpId="0" animBg="1"/>
      <p:bldP spid="33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2" grpId="0" animBg="1"/>
      <p:bldP spid="42" grpId="1" animBg="1"/>
      <p:bldP spid="46" grpId="0" animBg="1"/>
      <p:bldP spid="47" grpId="0" animBg="1"/>
      <p:bldP spid="47" grpId="1" animBg="1"/>
      <p:bldP spid="48" grpId="0" animBg="1"/>
      <p:bldP spid="5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6500826" y="2357430"/>
            <a:ext cx="8915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/>
              <a:t>ИЩ</a:t>
            </a:r>
            <a:endParaRPr lang="ru-RU" sz="3600" dirty="0"/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 rot="5400000">
            <a:off x="6607983" y="2178835"/>
            <a:ext cx="357190" cy="28575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rot="16200000" flipH="1">
            <a:off x="6893735" y="2178835"/>
            <a:ext cx="347666" cy="2762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 rot="5400000">
            <a:off x="2571736" y="2500306"/>
            <a:ext cx="500066" cy="500066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 rot="16200000" flipH="1">
            <a:off x="5393537" y="2393149"/>
            <a:ext cx="500066" cy="428628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75a5ba3eb5c22d667cac3687d60e8b6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214290"/>
            <a:ext cx="1701800" cy="177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74423" y="285728"/>
            <a:ext cx="2548173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3" name="Прямоугольник 22"/>
          <p:cNvSpPr/>
          <p:nvPr/>
        </p:nvSpPr>
        <p:spPr>
          <a:xfrm>
            <a:off x="4000495" y="2357430"/>
            <a:ext cx="87613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Дом</a:t>
            </a:r>
            <a:endParaRPr lang="ru-RU" sz="2800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4348" y="3286124"/>
            <a:ext cx="1928826" cy="14466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 descr="E:\02_big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643570" y="3000372"/>
            <a:ext cx="3289908" cy="2500330"/>
          </a:xfrm>
          <a:prstGeom prst="rect">
            <a:avLst/>
          </a:prstGeom>
          <a:noFill/>
        </p:spPr>
      </p:pic>
      <p:sp>
        <p:nvSpPr>
          <p:cNvPr id="35" name="TextBox 34"/>
          <p:cNvSpPr txBox="1"/>
          <p:nvPr/>
        </p:nvSpPr>
        <p:spPr>
          <a:xfrm>
            <a:off x="1142976" y="2571744"/>
            <a:ext cx="7312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/>
              <a:t>ИК</a:t>
            </a:r>
            <a:endParaRPr lang="ru-RU" sz="3600" dirty="0"/>
          </a:p>
        </p:txBody>
      </p:sp>
      <p:cxnSp>
        <p:nvCxnSpPr>
          <p:cNvPr id="36" name="Прямая соединительная линия 35"/>
          <p:cNvCxnSpPr/>
          <p:nvPr/>
        </p:nvCxnSpPr>
        <p:spPr>
          <a:xfrm rot="16200000" flipH="1">
            <a:off x="1464447" y="2250273"/>
            <a:ext cx="347666" cy="2762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rot="5400000">
            <a:off x="1178695" y="2250273"/>
            <a:ext cx="357190" cy="28575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857224" y="5072074"/>
            <a:ext cx="11733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/>
              <a:t>домик</a:t>
            </a:r>
            <a:endParaRPr lang="ru-RU" sz="2800" dirty="0"/>
          </a:p>
        </p:txBody>
      </p:sp>
      <p:sp>
        <p:nvSpPr>
          <p:cNvPr id="16" name="TextBox 15"/>
          <p:cNvSpPr txBox="1"/>
          <p:nvPr/>
        </p:nvSpPr>
        <p:spPr>
          <a:xfrm>
            <a:off x="6357950" y="5643578"/>
            <a:ext cx="217604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dirty="0" smtClean="0"/>
              <a:t>домище</a:t>
            </a:r>
            <a:endParaRPr lang="ru-RU" sz="4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77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770" decel="100000"/>
                                        <p:tgtEl>
                                          <p:spTgt spid="2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9" dur="77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1" dur="77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3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10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4F4F4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51</Words>
  <Application>Microsoft Office PowerPoint</Application>
  <PresentationFormat>Экран (4:3)</PresentationFormat>
  <Paragraphs>26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Презентация к уроку Соотношение строения вещества и его названия. Выполнена учителем химии Абдулиной М.И.240-194-437 и учителем русского языка Родиной М.В.242-310-471   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Андрей</cp:lastModifiedBy>
  <cp:revision>22</cp:revision>
  <dcterms:modified xsi:type="dcterms:W3CDTF">2012-01-17T16:52:09Z</dcterms:modified>
</cp:coreProperties>
</file>