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4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vml" ContentType="application/vnd.openxmlformats-officedocument.vmlDrawi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1"/>
  </p:notesMasterIdLst>
  <p:sldIdLst>
    <p:sldId id="327" r:id="rId2"/>
    <p:sldId id="358" r:id="rId3"/>
    <p:sldId id="353" r:id="rId4"/>
    <p:sldId id="359" r:id="rId5"/>
    <p:sldId id="354" r:id="rId6"/>
    <p:sldId id="360" r:id="rId7"/>
    <p:sldId id="355" r:id="rId8"/>
    <p:sldId id="361" r:id="rId9"/>
    <p:sldId id="356" r:id="rId10"/>
    <p:sldId id="363" r:id="rId11"/>
    <p:sldId id="256" r:id="rId12"/>
    <p:sldId id="300" r:id="rId13"/>
    <p:sldId id="301" r:id="rId14"/>
    <p:sldId id="303" r:id="rId15"/>
    <p:sldId id="304" r:id="rId16"/>
    <p:sldId id="305" r:id="rId17"/>
    <p:sldId id="306" r:id="rId18"/>
    <p:sldId id="307" r:id="rId19"/>
    <p:sldId id="331" r:id="rId20"/>
    <p:sldId id="342" r:id="rId21"/>
    <p:sldId id="308" r:id="rId22"/>
    <p:sldId id="362" r:id="rId23"/>
    <p:sldId id="357" r:id="rId24"/>
    <p:sldId id="369" r:id="rId25"/>
    <p:sldId id="332" r:id="rId26"/>
    <p:sldId id="333" r:id="rId27"/>
    <p:sldId id="334" r:id="rId28"/>
    <p:sldId id="335" r:id="rId29"/>
    <p:sldId id="336" r:id="rId30"/>
    <p:sldId id="345" r:id="rId31"/>
    <p:sldId id="265" r:id="rId32"/>
    <p:sldId id="266" r:id="rId33"/>
    <p:sldId id="267" r:id="rId34"/>
    <p:sldId id="367" r:id="rId35"/>
    <p:sldId id="349" r:id="rId36"/>
    <p:sldId id="350" r:id="rId37"/>
    <p:sldId id="351" r:id="rId38"/>
    <p:sldId id="352" r:id="rId39"/>
    <p:sldId id="368" r:id="rId40"/>
    <p:sldId id="298" r:id="rId41"/>
    <p:sldId id="371" r:id="rId42"/>
    <p:sldId id="343" r:id="rId43"/>
    <p:sldId id="372" r:id="rId44"/>
    <p:sldId id="344" r:id="rId45"/>
    <p:sldId id="373" r:id="rId46"/>
    <p:sldId id="329" r:id="rId47"/>
    <p:sldId id="347" r:id="rId48"/>
    <p:sldId id="285" r:id="rId49"/>
    <p:sldId id="370" r:id="rId5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3600" b="1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3600" b="1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3600" b="1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3600" b="1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3600" b="1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3600" b="1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3600" b="1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3600" b="1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3600" b="1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3300"/>
    <a:srgbClr val="FF00FF"/>
    <a:srgbClr val="FF0000"/>
    <a:srgbClr val="CC3399"/>
    <a:srgbClr val="800000"/>
    <a:srgbClr val="FFCCFF"/>
    <a:srgbClr val="FF99FF"/>
    <a:srgbClr val="CC00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17" autoAdjust="0"/>
    <p:restoredTop sz="94660"/>
  </p:normalViewPr>
  <p:slideViewPr>
    <p:cSldViewPr>
      <p:cViewPr varScale="1">
        <p:scale>
          <a:sx n="61" d="100"/>
          <a:sy n="61" d="100"/>
        </p:scale>
        <p:origin x="-84" y="-29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3792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notesMaster" Target="notesMasters/notesMaster1.xml"/><Relationship Id="rId3" Type="http://schemas.openxmlformats.org/officeDocument/2006/relationships/slide" Target="slides/slide2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8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52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charset="0"/>
              </a:defRPr>
            </a:lvl1pPr>
          </a:lstStyle>
          <a:p>
            <a:pPr>
              <a:defRPr/>
            </a:pPr>
            <a:fld id="{E54C36D0-9A5E-45D9-994C-E5E0C90DDD5F}" type="datetimeFigureOut">
              <a:rPr lang="ru-RU"/>
              <a:pPr>
                <a:defRPr/>
              </a:pPr>
              <a:t>29.12.2011</a:t>
            </a:fld>
            <a:endParaRPr lang="ru-RU"/>
          </a:p>
        </p:txBody>
      </p:sp>
      <p:sp>
        <p:nvSpPr>
          <p:cNvPr id="194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53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553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53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charset="0"/>
              </a:defRPr>
            </a:lvl1pPr>
          </a:lstStyle>
          <a:p>
            <a:pPr>
              <a:defRPr/>
            </a:pPr>
            <a:fld id="{C3476CCE-AF04-47F3-BF89-E2ED5A30010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Образ слайда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55298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smtClean="0"/>
          </a:p>
        </p:txBody>
      </p:sp>
      <p:sp>
        <p:nvSpPr>
          <p:cNvPr id="55299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F74F9C3-70AD-4A6B-87FB-583875B1E78F}" type="slidenum">
              <a:rPr lang="ru-RU" smtClean="0"/>
              <a:pPr/>
              <a:t>33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46CB89-9BC2-4610-AC35-BD1222179ED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78C9C7-196E-4101-8591-4857E0A5B3A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44D7E7-5D37-4A51-81BA-E52F6C63909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BBD3E1-2F30-4F35-8B3A-C8F535DE50C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Заголовок, текст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11E8F6-4976-4AE5-AB24-FC5EEA57D53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50801B-33BD-4549-9A23-61EDC7B9F22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5C005E-B7EF-4457-9A4D-6842EF66FA4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ru-RU" noProof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8B883A-2BC1-44E0-A690-7F9F49831B3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EB50F5-7072-488F-9622-EADA5CFD8C7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99314F-CEF3-4ACA-8B41-32A8D8F9F0E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20A7A9-64DB-4473-89C0-C29153D0B07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5971E5-8C16-4589-8C6F-6BDBF1D321A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33B271-3A8F-4A40-A599-853EDE8A224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096C66-F9C7-40EC-AAF5-5A67ACFECD4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9B0F74-8A38-4DBD-BE7E-5E9FF68862E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2BEF63-E06A-40F9-9F02-07D4E7907EC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55D72D-EEF0-4D6C-954B-99D70EF1018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>
                <a:effectLst/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>
                <a:effectLst/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>
                <a:effectLst/>
                <a:latin typeface="Arial" charset="0"/>
              </a:defRPr>
            </a:lvl1pPr>
          </a:lstStyle>
          <a:p>
            <a:pPr>
              <a:defRPr/>
            </a:pPr>
            <a:fld id="{7205F736-7E78-4545-93C3-74A056477C2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F:\&#1059;&#1056;&#1054;&#1050;\&#1089;&#1074;.&#1074;&#1072;&#1083;&#1077;&#1085;&#1090;&#1080;&#1085;\&#1054;&#1058;&#1050;&#1056;&#1067;&#1058;&#1067;&#1049;-7-&#1041;\&#1074;&#1072;&#1083;&#1077;&#1085;&#1090;&#1080;&#1085;.mp3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wmf"/><Relationship Id="rId2" Type="http://schemas.openxmlformats.org/officeDocument/2006/relationships/slideLayout" Target="../slideLayouts/slideLayout7.xml"/><Relationship Id="rId1" Type="http://schemas.openxmlformats.org/officeDocument/2006/relationships/audio" Target="file:///F:\&#1054;&#1058;&#1050;&#1056;&#1067;&#1058;&#1067;&#1049;%20&#1059;&#1056;&#1054;&#1050;-7_&#1041;\&#1047;&#1074;&#1091;&#1082;\1.wma" TargetMode="External"/><Relationship Id="rId4" Type="http://schemas.openxmlformats.org/officeDocument/2006/relationships/image" Target="../media/image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F:\&#1054;&#1058;&#1050;&#1056;&#1067;&#1058;&#1067;&#1049;%20&#1059;&#1056;&#1054;&#1050;-7_&#1041;\&#1047;&#1074;&#1091;&#1082;\2.wma" TargetMode="External"/><Relationship Id="rId4" Type="http://schemas.openxmlformats.org/officeDocument/2006/relationships/image" Target="../media/image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F:\&#1054;&#1058;&#1050;&#1056;&#1067;&#1058;&#1067;&#1049;%20&#1059;&#1056;&#1054;&#1050;-7_&#1041;\&#1047;&#1074;&#1091;&#1082;\3.wma" TargetMode="External"/><Relationship Id="rId4" Type="http://schemas.openxmlformats.org/officeDocument/2006/relationships/image" Target="../media/image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F:\&#1054;&#1058;&#1050;&#1056;&#1067;&#1058;&#1067;&#1049;%20&#1059;&#1056;&#1054;&#1050;-7_&#1041;\&#1047;&#1074;&#1091;&#1082;\4.wma" TargetMode="External"/><Relationship Id="rId4" Type="http://schemas.openxmlformats.org/officeDocument/2006/relationships/image" Target="../media/image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F:\&#1054;&#1058;&#1050;&#1056;&#1067;&#1058;&#1067;&#1049;%20&#1059;&#1056;&#1054;&#1050;-7_&#1041;\&#1047;&#1074;&#1091;&#1082;\5.wma" TargetMode="External"/><Relationship Id="rId4" Type="http://schemas.openxmlformats.org/officeDocument/2006/relationships/image" Target="../media/image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F:\&#1054;&#1058;&#1050;&#1056;&#1067;&#1058;&#1067;&#1049;%20&#1059;&#1056;&#1054;&#1050;-7_&#1041;\&#1047;&#1074;&#1091;&#1082;\6.wma" TargetMode="External"/><Relationship Id="rId4" Type="http://schemas.openxmlformats.org/officeDocument/2006/relationships/image" Target="../media/image2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F:\&#1054;&#1058;&#1050;&#1056;&#1067;&#1058;&#1067;&#1049;%20&#1059;&#1056;&#1054;&#1050;-7_&#1041;\&#1047;&#1074;&#1091;&#1082;\7.wma" TargetMode="External"/><Relationship Id="rId4" Type="http://schemas.openxmlformats.org/officeDocument/2006/relationships/image" Target="../media/image2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F:\&#1054;&#1058;&#1050;&#1056;&#1067;&#1058;&#1067;&#1049;%20&#1059;&#1056;&#1054;&#1050;-7_&#1041;\&#1047;&#1074;&#1091;&#1082;\8.wma" TargetMode="Externa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F:\&#1059;&#1056;&#1054;&#1050;\&#1089;&#1074;.&#1074;&#1072;&#1083;&#1077;&#1085;&#1090;&#1080;&#1085;\&#1054;&#1058;&#1050;&#1056;&#1067;&#1058;&#1067;&#1049;-7-&#1041;\&#1085;&#1086;&#1074;&#1099;&#1081;%20&#1075;&#1086;&#1076;.mp3" TargetMode="Externa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rtlib.ru/objects/gallery_375/artlib_gallery-187627-b.jpg" TargetMode="External"/><Relationship Id="rId2" Type="http://schemas.openxmlformats.org/officeDocument/2006/relationships/slideLayout" Target="../slideLayouts/slideLayout2.xml"/><Relationship Id="rId1" Type="http://schemas.openxmlformats.org/officeDocument/2006/relationships/audio" Target="file:///F:\&#1054;&#1058;&#1050;&#1056;&#1067;&#1058;&#1067;&#1049;%20&#1059;&#1056;&#1054;&#1050;-7_&#1041;\&#1047;&#1074;&#1091;&#1082;\9.wma" TargetMode="External"/><Relationship Id="rId5" Type="http://schemas.openxmlformats.org/officeDocument/2006/relationships/image" Target="../media/image2.png"/><Relationship Id="rId4" Type="http://schemas.openxmlformats.org/officeDocument/2006/relationships/image" Target="../media/image31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wmf"/><Relationship Id="rId2" Type="http://schemas.openxmlformats.org/officeDocument/2006/relationships/slideLayout" Target="../slideLayouts/slideLayout7.xml"/><Relationship Id="rId1" Type="http://schemas.openxmlformats.org/officeDocument/2006/relationships/audio" Target="file:///F:\&#1054;&#1058;&#1050;&#1056;&#1067;&#1058;&#1067;&#1049;%20&#1059;&#1056;&#1054;&#1050;-7_&#1041;\&#1047;&#1074;&#1091;&#1082;\10.wma" TargetMode="External"/><Relationship Id="rId4" Type="http://schemas.openxmlformats.org/officeDocument/2006/relationships/image" Target="../media/image2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gif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17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png"/><Relationship Id="rId3" Type="http://schemas.openxmlformats.org/officeDocument/2006/relationships/image" Target="../media/image36.jpeg"/><Relationship Id="rId7" Type="http://schemas.openxmlformats.org/officeDocument/2006/relationships/image" Target="../media/image40.pn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39.png"/><Relationship Id="rId5" Type="http://schemas.openxmlformats.org/officeDocument/2006/relationships/image" Target="../media/image38.png"/><Relationship Id="rId4" Type="http://schemas.openxmlformats.org/officeDocument/2006/relationships/image" Target="../media/image37.png"/><Relationship Id="rId9" Type="http://schemas.openxmlformats.org/officeDocument/2006/relationships/image" Target="../media/image22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4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7.png"/><Relationship Id="rId4" Type="http://schemas.openxmlformats.org/officeDocument/2006/relationships/image" Target="../media/image22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1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gif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7.png"/><Relationship Id="rId4" Type="http://schemas.openxmlformats.org/officeDocument/2006/relationships/image" Target="../media/image56.gif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audio" Target="file:///F:\&#1054;&#1058;&#1050;&#1056;&#1067;&#1058;&#1067;&#1049;%20&#1059;&#1056;&#1054;&#1050;-7_&#1041;\&#1047;&#1074;&#1091;&#1082;\11.wma" TargetMode="External"/><Relationship Id="rId1" Type="http://schemas.openxmlformats.org/officeDocument/2006/relationships/vmlDrawing" Target="../drawings/vmlDrawing1.vml"/><Relationship Id="rId5" Type="http://schemas.openxmlformats.org/officeDocument/2006/relationships/image" Target="../media/image2.png"/><Relationship Id="rId4" Type="http://schemas.openxmlformats.org/officeDocument/2006/relationships/oleObject" Target="../embeddings/oleObject1.bin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gif"/><Relationship Id="rId2" Type="http://schemas.openxmlformats.org/officeDocument/2006/relationships/slideLayout" Target="../slideLayouts/slideLayout4.xml"/><Relationship Id="rId1" Type="http://schemas.openxmlformats.org/officeDocument/2006/relationships/audio" Target="file:///F:\&#1054;&#1058;&#1050;&#1056;&#1067;&#1058;&#1067;&#1049;%20&#1059;&#1056;&#1054;&#1050;-7_&#1041;\&#1047;&#1074;&#1091;&#1082;\12.wma" TargetMode="External"/><Relationship Id="rId5" Type="http://schemas.openxmlformats.org/officeDocument/2006/relationships/image" Target="../media/image2.png"/><Relationship Id="rId4" Type="http://schemas.openxmlformats.org/officeDocument/2006/relationships/image" Target="../media/image60.jpeg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3.png"/><Relationship Id="rId3" Type="http://schemas.openxmlformats.org/officeDocument/2006/relationships/notesSlide" Target="../notesSlides/notesSlide1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12.xml"/><Relationship Id="rId1" Type="http://schemas.openxmlformats.org/officeDocument/2006/relationships/audio" Target="file:///F:\&#1054;&#1058;&#1050;&#1056;&#1067;&#1058;&#1067;&#1049;%20&#1059;&#1056;&#1054;&#1050;-7_&#1041;\&#1047;&#1074;&#1091;&#1082;\13.wma" TargetMode="External"/><Relationship Id="rId6" Type="http://schemas.openxmlformats.org/officeDocument/2006/relationships/image" Target="../media/image22.png"/><Relationship Id="rId5" Type="http://schemas.openxmlformats.org/officeDocument/2006/relationships/image" Target="../media/image62.png"/><Relationship Id="rId4" Type="http://schemas.openxmlformats.org/officeDocument/2006/relationships/image" Target="../media/image61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jpeg"/><Relationship Id="rId2" Type="http://schemas.openxmlformats.org/officeDocument/2006/relationships/image" Target="../media/image6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6.jpe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F:\&#1059;&#1056;&#1054;&#1050;\&#1089;&#1074;.&#1074;&#1072;&#1083;&#1077;&#1085;&#1090;&#1080;&#1085;\&#1054;&#1058;&#1050;&#1056;&#1067;&#1058;&#1067;&#1049;-7-&#1041;\&#1084;&#1077;&#1085;&#1076;&#1077;&#1083;&#1100;&#1089;&#1086;&#1085;.mp3" TargetMode="External"/><Relationship Id="rId5" Type="http://schemas.openxmlformats.org/officeDocument/2006/relationships/image" Target="../media/image2.png"/><Relationship Id="rId4" Type="http://schemas.openxmlformats.org/officeDocument/2006/relationships/image" Target="../media/image67.jpe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jpeg"/><Relationship Id="rId2" Type="http://schemas.openxmlformats.org/officeDocument/2006/relationships/image" Target="../media/image6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9.jpe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image" Target="../media/image64.jpe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jpeg"/><Relationship Id="rId2" Type="http://schemas.openxmlformats.org/officeDocument/2006/relationships/image" Target="../media/image64.jpe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F:\&#1059;&#1056;&#1054;&#1050;\&#1089;&#1074;.&#1074;&#1072;&#1083;&#1077;&#1085;&#1090;&#1080;&#1085;\&#1054;&#1058;&#1050;&#1056;&#1067;&#1058;&#1067;&#1049;-7-&#1041;\&#1057;%20&#1044;&#1053;&#1045;&#1052;%20&#1056;&#1054;&#1046;&#1044;&#1045;&#1053;&#1048;&#1071;!%20-%20Happy%20birthday%20to%20you!.mp3" TargetMode="Externa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jpeg"/><Relationship Id="rId2" Type="http://schemas.openxmlformats.org/officeDocument/2006/relationships/image" Target="../media/image72.jpeg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jpeg"/><Relationship Id="rId2" Type="http://schemas.openxmlformats.org/officeDocument/2006/relationships/image" Target="../media/image72.jpeg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jpeg"/><Relationship Id="rId2" Type="http://schemas.openxmlformats.org/officeDocument/2006/relationships/image" Target="../media/image72.jpeg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F:\&#1054;&#1058;&#1050;&#1056;&#1067;&#1058;&#1067;&#1049;%20&#1059;&#1056;&#1054;&#1050;-7_&#1041;\&#1047;&#1074;&#1091;&#1082;\14.wma" TargetMode="External"/><Relationship Id="rId4" Type="http://schemas.openxmlformats.org/officeDocument/2006/relationships/image" Target="../media/image2.pn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gif"/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gif"/><Relationship Id="rId2" Type="http://schemas.openxmlformats.org/officeDocument/2006/relationships/image" Target="../media/image77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9.gif"/></Relationships>
</file>

<file path=ppt/slides/_rels/slide49.xml.rels><?xml version="1.0" encoding="UTF-8" standalone="yes"?>
<Relationships xmlns="http://schemas.openxmlformats.org/package/2006/relationships"><Relationship Id="rId8" Type="http://schemas.openxmlformats.org/officeDocument/2006/relationships/hyperlink" Target="http://14gift.ru/" TargetMode="External"/><Relationship Id="rId3" Type="http://schemas.openxmlformats.org/officeDocument/2006/relationships/hyperlink" Target="http://www.playcast.ru/" TargetMode="External"/><Relationship Id="rId7" Type="http://schemas.openxmlformats.org/officeDocument/2006/relationships/hyperlink" Target="http://rus941.ya.ru/" TargetMode="External"/><Relationship Id="rId12" Type="http://schemas.openxmlformats.org/officeDocument/2006/relationships/hyperlink" Target="http://wap.mobilmusic.ru/" TargetMode="External"/><Relationship Id="rId2" Type="http://schemas.openxmlformats.org/officeDocument/2006/relationships/hyperlink" Target="http://www.photoshop-planet.ru/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blogs.mail.ru/" TargetMode="External"/><Relationship Id="rId11" Type="http://schemas.openxmlformats.org/officeDocument/2006/relationships/hyperlink" Target="http://sori7.narod.ru/" TargetMode="External"/><Relationship Id="rId5" Type="http://schemas.openxmlformats.org/officeDocument/2006/relationships/hyperlink" Target="http://open.az/" TargetMode="External"/><Relationship Id="rId10" Type="http://schemas.openxmlformats.org/officeDocument/2006/relationships/hyperlink" Target="http://77tat.livejournal.com/" TargetMode="External"/><Relationship Id="rId4" Type="http://schemas.openxmlformats.org/officeDocument/2006/relationships/hyperlink" Target="http://ru.www.lenagold.ru/" TargetMode="External"/><Relationship Id="rId9" Type="http://schemas.openxmlformats.org/officeDocument/2006/relationships/hyperlink" Target="http://yalika.beon.ru/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F:\&#1059;&#1056;&#1054;&#1050;\&#1089;&#1074;.&#1074;&#1072;&#1083;&#1077;&#1085;&#1090;&#1080;&#1085;\&#1054;&#1058;&#1050;&#1056;&#1067;&#1058;&#1067;&#1049;-7-&#1041;\&#1088;&#1086;&#1078;&#1076;&#1077;&#1089;&#1090;&#1074;&#1086;.mp3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F:\&#1059;&#1056;&#1054;&#1050;\&#1089;&#1074;.&#1074;&#1072;&#1083;&#1077;&#1085;&#1090;&#1080;&#1085;\&#1054;&#1058;&#1050;&#1056;&#1067;&#1058;&#1067;&#1049;-7-&#1041;\&#1093;&#1101;&#1083;&#1083;&#1091;&#1080;&#1085;.mp3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jpeg"/><Relationship Id="rId4" Type="http://schemas.openxmlformats.org/officeDocument/2006/relationships/image" Target="../media/image17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234516580_hiop_ru_07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20482" name="Прямоугольник 2"/>
          <p:cNvSpPr>
            <a:spLocks noChangeArrowheads="1"/>
          </p:cNvSpPr>
          <p:nvPr/>
        </p:nvSpPr>
        <p:spPr bwMode="auto">
          <a:xfrm>
            <a:off x="827088" y="4365625"/>
            <a:ext cx="7561262" cy="2122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660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Today is the 14-th of </a:t>
            </a:r>
          </a:p>
          <a:p>
            <a:pPr algn="ctr"/>
            <a:r>
              <a:rPr lang="en-US" sz="660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February.</a:t>
            </a:r>
            <a:endParaRPr lang="ru-RU" sz="660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валентин.mp3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3851275" y="2565400"/>
            <a:ext cx="1557338" cy="144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498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1" name="Picture 8" descr="VHEART4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03575" y="5227638"/>
            <a:ext cx="2305050" cy="1630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22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827088" y="2420938"/>
            <a:ext cx="7561262" cy="3744912"/>
          </a:xfrm>
        </p:spPr>
        <p:txBody>
          <a:bodyPr/>
          <a:lstStyle/>
          <a:p>
            <a:pPr eaLnBrk="1" hangingPunct="1"/>
            <a:r>
              <a:rPr lang="en-US" sz="4000" b="1" smtClean="0">
                <a:solidFill>
                  <a:srgbClr val="CC3300"/>
                </a:solidFill>
                <a:latin typeface="Broadway BT"/>
              </a:rPr>
              <a:t>Roses are red,</a:t>
            </a:r>
          </a:p>
          <a:p>
            <a:pPr eaLnBrk="1" hangingPunct="1"/>
            <a:r>
              <a:rPr lang="en-US" sz="4000" b="1" smtClean="0">
                <a:solidFill>
                  <a:srgbClr val="CC3300"/>
                </a:solidFill>
                <a:latin typeface="Broadway BT"/>
              </a:rPr>
              <a:t>  Violets are blue,</a:t>
            </a:r>
          </a:p>
          <a:p>
            <a:pPr eaLnBrk="1" hangingPunct="1"/>
            <a:r>
              <a:rPr lang="en-US" sz="4000" b="1" smtClean="0">
                <a:solidFill>
                  <a:srgbClr val="CC3300"/>
                </a:solidFill>
                <a:latin typeface="Broadway BT"/>
              </a:rPr>
              <a:t>Sugar is sweet</a:t>
            </a:r>
          </a:p>
          <a:p>
            <a:pPr eaLnBrk="1" hangingPunct="1"/>
            <a:r>
              <a:rPr lang="en-US" sz="4000" b="1" smtClean="0">
                <a:solidFill>
                  <a:srgbClr val="CC3300"/>
                </a:solidFill>
                <a:latin typeface="Broadway BT"/>
              </a:rPr>
              <a:t>  And so are you.</a:t>
            </a:r>
            <a:endParaRPr lang="ru-RU" sz="4000" b="1" smtClean="0">
              <a:solidFill>
                <a:srgbClr val="CC3300"/>
              </a:solidFill>
              <a:latin typeface="Broadway BT"/>
            </a:endParaRPr>
          </a:p>
        </p:txBody>
      </p:sp>
      <p:sp>
        <p:nvSpPr>
          <p:cNvPr id="30725" name="WordArt 6"/>
          <p:cNvSpPr>
            <a:spLocks noChangeArrowheads="1" noChangeShapeType="1" noTextEdit="1"/>
          </p:cNvSpPr>
          <p:nvPr/>
        </p:nvSpPr>
        <p:spPr bwMode="auto">
          <a:xfrm>
            <a:off x="395288" y="188913"/>
            <a:ext cx="8424862" cy="2952750"/>
          </a:xfrm>
          <a:prstGeom prst="rect">
            <a:avLst/>
          </a:prstGeom>
        </p:spPr>
        <p:txBody>
          <a:bodyPr wrap="none" fromWordArt="1">
            <a:prstTxWarp prst="textCanUp">
              <a:avLst>
                <a:gd name="adj" fmla="val 85713"/>
              </a:avLst>
            </a:prstTxWarp>
          </a:bodyPr>
          <a:lstStyle/>
          <a:p>
            <a:pPr algn="ctr">
              <a:defRPr/>
            </a:pPr>
            <a:r>
              <a:rPr lang="en-US" kern="10" dirty="0" err="1">
                <a:ln w="9525">
                  <a:solidFill>
                    <a:srgbClr val="00CCFF"/>
                  </a:solidFill>
                  <a:round/>
                  <a:headEnd/>
                  <a:tailEnd/>
                </a:ln>
                <a:solidFill>
                  <a:srgbClr val="FF00FF"/>
                </a:soli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Arial"/>
                <a:cs typeface="Arial"/>
              </a:rPr>
              <a:t>St.Valentine`s</a:t>
            </a:r>
            <a:r>
              <a:rPr lang="en-US" kern="10" dirty="0">
                <a:ln w="9525">
                  <a:solidFill>
                    <a:srgbClr val="00CCFF"/>
                  </a:solidFill>
                  <a:round/>
                  <a:headEnd/>
                  <a:tailEnd/>
                </a:ln>
                <a:solidFill>
                  <a:srgbClr val="CC00CC"/>
                </a:soli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Arial"/>
                <a:cs typeface="Arial"/>
              </a:rPr>
              <a:t> </a:t>
            </a:r>
            <a:r>
              <a:rPr lang="en-US" kern="10" dirty="0">
                <a:ln w="9525">
                  <a:solidFill>
                    <a:srgbClr val="00CCFF"/>
                  </a:solidFill>
                  <a:round/>
                  <a:headEnd/>
                  <a:tailEnd/>
                </a:ln>
                <a:solidFill>
                  <a:srgbClr val="FF00FF"/>
                </a:soli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Arial"/>
                <a:cs typeface="Arial"/>
              </a:rPr>
              <a:t>Day</a:t>
            </a:r>
            <a:r>
              <a:rPr lang="en-US" kern="10" dirty="0">
                <a:ln w="9525">
                  <a:solidFill>
                    <a:srgbClr val="00CCFF"/>
                  </a:solidFill>
                  <a:round/>
                  <a:headEnd/>
                  <a:tailEnd/>
                </a:ln>
                <a:solidFill>
                  <a:srgbClr val="CC00CC"/>
                </a:soli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Arial"/>
                <a:cs typeface="Arial"/>
              </a:rPr>
              <a:t> </a:t>
            </a:r>
            <a:endParaRPr lang="ru-RU" kern="10" dirty="0">
              <a:ln w="9525">
                <a:solidFill>
                  <a:srgbClr val="00CCFF"/>
                </a:solidFill>
                <a:round/>
                <a:headEnd/>
                <a:tailEnd/>
              </a:ln>
              <a:solidFill>
                <a:srgbClr val="CC00CC"/>
              </a:solidFill>
              <a:effectLst>
                <a:outerShdw dist="53882" dir="2700000" algn="ctr" rotWithShape="0">
                  <a:srgbClr val="9999FF">
                    <a:alpha val="79999"/>
                  </a:srgbClr>
                </a:outerShdw>
              </a:effectLst>
              <a:latin typeface="Arial"/>
              <a:cs typeface="Arial"/>
            </a:endParaRPr>
          </a:p>
        </p:txBody>
      </p:sp>
      <p:sp>
        <p:nvSpPr>
          <p:cNvPr id="30724" name="Text Box 7"/>
          <p:cNvSpPr txBox="1">
            <a:spLocks noChangeArrowheads="1"/>
          </p:cNvSpPr>
          <p:nvPr/>
        </p:nvSpPr>
        <p:spPr bwMode="auto">
          <a:xfrm>
            <a:off x="2392363" y="6905625"/>
            <a:ext cx="920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sz="1800" b="0"/>
          </a:p>
        </p:txBody>
      </p:sp>
      <p:pic>
        <p:nvPicPr>
          <p:cNvPr id="2" name="Picture 1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451725" y="-242888"/>
            <a:ext cx="1874838" cy="184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6" name="Picture 3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659563" y="5373688"/>
            <a:ext cx="2076450" cy="1127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7" name="Picture 1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3850" y="4868863"/>
            <a:ext cx="1874838" cy="1846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8" name="Picture 1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027988" y="3141663"/>
            <a:ext cx="812800" cy="1655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9" name="Picture 1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39750" y="2924175"/>
            <a:ext cx="812800" cy="1655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Text Box 2"/>
          <p:cNvSpPr txBox="1">
            <a:spLocks noChangeArrowheads="1"/>
          </p:cNvSpPr>
          <p:nvPr/>
        </p:nvSpPr>
        <p:spPr bwMode="auto">
          <a:xfrm>
            <a:off x="609600" y="6096000"/>
            <a:ext cx="8001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4400" b="0">
                <a:solidFill>
                  <a:srgbClr val="FF0000"/>
                </a:solidFill>
                <a:latin typeface="Comic Sans MS" pitchFamily="66" charset="0"/>
              </a:rPr>
              <a:t>St. Valentine’s Day</a:t>
            </a:r>
          </a:p>
        </p:txBody>
      </p:sp>
      <p:pic>
        <p:nvPicPr>
          <p:cNvPr id="31746" name="Picture 3"/>
          <p:cNvPicPr>
            <a:picLocks noChangeAspect="1" noChangeArrowheads="1"/>
          </p:cNvPicPr>
          <p:nvPr/>
        </p:nvPicPr>
        <p:blipFill>
          <a:blip r:embed="rId3">
            <a:lum bright="-10000"/>
          </a:blip>
          <a:srcRect r="893"/>
          <a:stretch>
            <a:fillRect/>
          </a:stretch>
        </p:blipFill>
        <p:spPr bwMode="auto">
          <a:xfrm>
            <a:off x="1219200" y="1066800"/>
            <a:ext cx="6705600" cy="476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49" name="1.wma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8172450" y="5821363"/>
            <a:ext cx="576263" cy="576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157" fill="hold"/>
                                        <p:tgtEl>
                                          <p:spTgt spid="3174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1749"/>
                </p:tgtEl>
              </p:cMediaNode>
            </p:audi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Text Box 2"/>
          <p:cNvSpPr txBox="1">
            <a:spLocks noChangeArrowheads="1"/>
          </p:cNvSpPr>
          <p:nvPr/>
        </p:nvSpPr>
        <p:spPr bwMode="auto">
          <a:xfrm>
            <a:off x="533400" y="6096000"/>
            <a:ext cx="8001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4400" b="0">
                <a:solidFill>
                  <a:srgbClr val="FF0000"/>
                </a:solidFill>
                <a:latin typeface="Comic Sans MS" pitchFamily="66" charset="0"/>
              </a:rPr>
              <a:t>a heart</a:t>
            </a:r>
          </a:p>
        </p:txBody>
      </p:sp>
      <p:pic>
        <p:nvPicPr>
          <p:cNvPr id="32770" name="Picture 3"/>
          <p:cNvPicPr>
            <a:picLocks noChangeAspect="1" noChangeArrowheads="1"/>
          </p:cNvPicPr>
          <p:nvPr/>
        </p:nvPicPr>
        <p:blipFill>
          <a:blip r:embed="rId3">
            <a:lum bright="-10000"/>
          </a:blip>
          <a:srcRect/>
          <a:stretch>
            <a:fillRect/>
          </a:stretch>
        </p:blipFill>
        <p:spPr bwMode="auto">
          <a:xfrm>
            <a:off x="1219200" y="1073150"/>
            <a:ext cx="6705600" cy="472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3" name="2.wma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8172450" y="5965825"/>
            <a:ext cx="576263" cy="57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414" fill="hold"/>
                                        <p:tgtEl>
                                          <p:spTgt spid="3277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2773"/>
                </p:tgtEl>
              </p:cMediaNode>
            </p:audi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Text Box 2"/>
          <p:cNvSpPr txBox="1">
            <a:spLocks noChangeArrowheads="1"/>
          </p:cNvSpPr>
          <p:nvPr/>
        </p:nvSpPr>
        <p:spPr bwMode="auto">
          <a:xfrm>
            <a:off x="609600" y="6096000"/>
            <a:ext cx="8001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4400" b="0">
                <a:solidFill>
                  <a:srgbClr val="FF0000"/>
                </a:solidFill>
                <a:latin typeface="Comic Sans MS" pitchFamily="66" charset="0"/>
              </a:rPr>
              <a:t>a valentine</a:t>
            </a:r>
            <a:r>
              <a:rPr lang="ru-RU" sz="4400" b="0">
                <a:solidFill>
                  <a:srgbClr val="FF0000"/>
                </a:solidFill>
                <a:latin typeface="Comic Sans MS" pitchFamily="66" charset="0"/>
              </a:rPr>
              <a:t> </a:t>
            </a:r>
            <a:r>
              <a:rPr lang="en-US" sz="4400" b="0">
                <a:solidFill>
                  <a:srgbClr val="FF0000"/>
                </a:solidFill>
                <a:latin typeface="Comic Sans MS" pitchFamily="66" charset="0"/>
              </a:rPr>
              <a:t>card</a:t>
            </a:r>
          </a:p>
        </p:txBody>
      </p:sp>
      <p:pic>
        <p:nvPicPr>
          <p:cNvPr id="33794" name="Picture 3"/>
          <p:cNvPicPr>
            <a:picLocks noChangeAspect="1" noChangeArrowheads="1"/>
          </p:cNvPicPr>
          <p:nvPr/>
        </p:nvPicPr>
        <p:blipFill>
          <a:blip r:embed="rId3">
            <a:lum bright="-10000"/>
          </a:blip>
          <a:srcRect/>
          <a:stretch>
            <a:fillRect/>
          </a:stretch>
        </p:blipFill>
        <p:spPr bwMode="auto">
          <a:xfrm>
            <a:off x="1095375" y="971550"/>
            <a:ext cx="6953250" cy="491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7" name="3.wma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8101013" y="5805488"/>
            <a:ext cx="647700" cy="728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993" fill="hold"/>
                                        <p:tgtEl>
                                          <p:spTgt spid="3379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3797"/>
                </p:tgtEl>
              </p:cMediaNode>
            </p:audio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Text Box 2"/>
          <p:cNvSpPr txBox="1">
            <a:spLocks noChangeArrowheads="1"/>
          </p:cNvSpPr>
          <p:nvPr/>
        </p:nvSpPr>
        <p:spPr bwMode="auto">
          <a:xfrm>
            <a:off x="609600" y="6096000"/>
            <a:ext cx="8001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4400" b="0">
                <a:solidFill>
                  <a:srgbClr val="FF0000"/>
                </a:solidFill>
                <a:latin typeface="Comic Sans MS" pitchFamily="66" charset="0"/>
              </a:rPr>
              <a:t>a box of chocolates</a:t>
            </a:r>
          </a:p>
        </p:txBody>
      </p:sp>
      <p:pic>
        <p:nvPicPr>
          <p:cNvPr id="34818" name="Picture 3"/>
          <p:cNvPicPr>
            <a:picLocks noChangeAspect="1" noChangeArrowheads="1"/>
          </p:cNvPicPr>
          <p:nvPr/>
        </p:nvPicPr>
        <p:blipFill>
          <a:blip r:embed="rId3">
            <a:lum bright="-10000"/>
          </a:blip>
          <a:srcRect/>
          <a:stretch>
            <a:fillRect/>
          </a:stretch>
        </p:blipFill>
        <p:spPr bwMode="auto">
          <a:xfrm>
            <a:off x="1095375" y="971550"/>
            <a:ext cx="6953250" cy="491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21" name="4.wma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8172450" y="5894388"/>
            <a:ext cx="576263" cy="576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507" fill="hold"/>
                                        <p:tgtEl>
                                          <p:spTgt spid="3482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4821"/>
                </p:tgtEl>
              </p:cMediaNode>
            </p:audio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Text Box 2"/>
          <p:cNvSpPr txBox="1">
            <a:spLocks noChangeArrowheads="1"/>
          </p:cNvSpPr>
          <p:nvPr/>
        </p:nvSpPr>
        <p:spPr bwMode="auto">
          <a:xfrm>
            <a:off x="533400" y="6096000"/>
            <a:ext cx="8001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4400" b="0">
                <a:solidFill>
                  <a:srgbClr val="FF0000"/>
                </a:solidFill>
                <a:latin typeface="Comic Sans MS" pitchFamily="66" charset="0"/>
              </a:rPr>
              <a:t>candy hearts</a:t>
            </a:r>
          </a:p>
        </p:txBody>
      </p:sp>
      <p:pic>
        <p:nvPicPr>
          <p:cNvPr id="35842" name="Picture 3"/>
          <p:cNvPicPr>
            <a:picLocks noChangeAspect="1" noChangeArrowheads="1"/>
          </p:cNvPicPr>
          <p:nvPr/>
        </p:nvPicPr>
        <p:blipFill>
          <a:blip r:embed="rId3">
            <a:lum bright="-10000"/>
          </a:blip>
          <a:srcRect/>
          <a:stretch>
            <a:fillRect/>
          </a:stretch>
        </p:blipFill>
        <p:spPr bwMode="auto">
          <a:xfrm>
            <a:off x="1095375" y="971550"/>
            <a:ext cx="6953250" cy="491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45" name="5.wma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8101013" y="5894388"/>
            <a:ext cx="719137" cy="719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693" fill="hold"/>
                                        <p:tgtEl>
                                          <p:spTgt spid="3584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5845"/>
                </p:tgtEl>
              </p:cMediaNode>
            </p:audio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Text Box 2"/>
          <p:cNvSpPr txBox="1">
            <a:spLocks noChangeArrowheads="1"/>
          </p:cNvSpPr>
          <p:nvPr/>
        </p:nvSpPr>
        <p:spPr bwMode="auto">
          <a:xfrm>
            <a:off x="533400" y="6096000"/>
            <a:ext cx="8001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4400" b="0">
                <a:solidFill>
                  <a:srgbClr val="FF0000"/>
                </a:solidFill>
                <a:latin typeface="Comic Sans MS" pitchFamily="66" charset="0"/>
              </a:rPr>
              <a:t>Cupid</a:t>
            </a:r>
          </a:p>
        </p:txBody>
      </p:sp>
      <p:pic>
        <p:nvPicPr>
          <p:cNvPr id="36866" name="Picture 3"/>
          <p:cNvPicPr>
            <a:picLocks noChangeAspect="1" noChangeArrowheads="1"/>
          </p:cNvPicPr>
          <p:nvPr/>
        </p:nvPicPr>
        <p:blipFill>
          <a:blip r:embed="rId3">
            <a:lum bright="-10000"/>
          </a:blip>
          <a:srcRect/>
          <a:stretch>
            <a:fillRect/>
          </a:stretch>
        </p:blipFill>
        <p:spPr bwMode="auto">
          <a:xfrm>
            <a:off x="1095375" y="971550"/>
            <a:ext cx="6953250" cy="491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869" name="6.wma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8172450" y="5921375"/>
            <a:ext cx="720725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461" fill="hold"/>
                                        <p:tgtEl>
                                          <p:spTgt spid="3686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6869"/>
                </p:tgtEl>
              </p:cMediaNode>
            </p:audio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Text Box 2"/>
          <p:cNvSpPr txBox="1">
            <a:spLocks noChangeArrowheads="1"/>
          </p:cNvSpPr>
          <p:nvPr/>
        </p:nvSpPr>
        <p:spPr bwMode="auto">
          <a:xfrm>
            <a:off x="533400" y="6096000"/>
            <a:ext cx="8001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4400" b="0">
                <a:solidFill>
                  <a:srgbClr val="FF0000"/>
                </a:solidFill>
                <a:latin typeface="Comic Sans MS" pitchFamily="66" charset="0"/>
              </a:rPr>
              <a:t>an arrow</a:t>
            </a:r>
          </a:p>
        </p:txBody>
      </p:sp>
      <p:pic>
        <p:nvPicPr>
          <p:cNvPr id="37890" name="Picture 3"/>
          <p:cNvPicPr>
            <a:picLocks noChangeAspect="1" noChangeArrowheads="1"/>
          </p:cNvPicPr>
          <p:nvPr/>
        </p:nvPicPr>
        <p:blipFill>
          <a:blip r:embed="rId3">
            <a:lum bright="-10000"/>
          </a:blip>
          <a:srcRect/>
          <a:stretch>
            <a:fillRect/>
          </a:stretch>
        </p:blipFill>
        <p:spPr bwMode="auto">
          <a:xfrm>
            <a:off x="1095375" y="971550"/>
            <a:ext cx="6953250" cy="491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893" name="7.wma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8243888" y="5894388"/>
            <a:ext cx="649287" cy="649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136" fill="hold"/>
                                        <p:tgtEl>
                                          <p:spTgt spid="3789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7893"/>
                </p:tgtEl>
              </p:cMediaNode>
            </p:audio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Text Box 5"/>
          <p:cNvSpPr txBox="1">
            <a:spLocks noChangeArrowheads="1"/>
          </p:cNvSpPr>
          <p:nvPr/>
        </p:nvSpPr>
        <p:spPr bwMode="auto">
          <a:xfrm>
            <a:off x="611188" y="6096000"/>
            <a:ext cx="8001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4400" b="0">
                <a:solidFill>
                  <a:srgbClr val="FF0000"/>
                </a:solidFill>
                <a:latin typeface="Comic Sans MS" pitchFamily="66" charset="0"/>
              </a:rPr>
              <a:t>a date</a:t>
            </a:r>
          </a:p>
        </p:txBody>
      </p:sp>
      <p:pic>
        <p:nvPicPr>
          <p:cNvPr id="38914" name="Picture 7"/>
          <p:cNvPicPr>
            <a:picLocks noChangeAspect="1" noChangeArrowheads="1"/>
          </p:cNvPicPr>
          <p:nvPr/>
        </p:nvPicPr>
        <p:blipFill>
          <a:blip r:embed="rId3">
            <a:lum bright="-10000"/>
          </a:blip>
          <a:srcRect/>
          <a:stretch>
            <a:fillRect/>
          </a:stretch>
        </p:blipFill>
        <p:spPr bwMode="auto">
          <a:xfrm>
            <a:off x="1095375" y="971550"/>
            <a:ext cx="6953250" cy="491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17" name="8.wma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8172450" y="5965825"/>
            <a:ext cx="576263" cy="57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044" fill="hold"/>
                                        <p:tgtEl>
                                          <p:spTgt spid="3891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8917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21511" name="новый год.mp3">
            <a:hlinkClick r:id="" action="ppaction://media"/>
          </p:cNvPr>
          <p:cNvPicPr>
            <a:picLocks noGrp="1" noRot="1" noChangeAspect="1" noChangeArrowheads="1"/>
          </p:cNvPicPr>
          <p:nvPr>
            <p:ph idx="1"/>
            <a:audioFile r:link="rId1"/>
          </p:nvPr>
        </p:nvPicPr>
        <p:blipFill>
          <a:blip r:embed="rId3"/>
          <a:srcRect/>
          <a:stretch>
            <a:fillRect/>
          </a:stretch>
        </p:blipFill>
        <p:spPr>
          <a:xfrm>
            <a:off x="3924300" y="2925763"/>
            <a:ext cx="800100" cy="800100"/>
          </a:xfr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15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8299" fill="hold"/>
                                        <p:tgtEl>
                                          <p:spTgt spid="215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511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1511"/>
                </p:tgtEl>
              </p:cMediaNode>
            </p:audio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3993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39939" name="Picture 5" descr="Картинка 219 из 64000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lum bright="-20000" contrast="10000"/>
          </a:blip>
          <a:srcRect/>
          <a:stretch>
            <a:fillRect/>
          </a:stretch>
        </p:blipFill>
        <p:spPr bwMode="auto">
          <a:xfrm>
            <a:off x="1042988" y="549275"/>
            <a:ext cx="7223125" cy="5256213"/>
          </a:xfrm>
          <a:prstGeom prst="rect">
            <a:avLst/>
          </a:prstGeom>
          <a:noFill/>
          <a:ln w="76200">
            <a:solidFill>
              <a:srgbClr val="CC00FF"/>
            </a:solidFill>
            <a:miter lim="800000"/>
            <a:headEnd/>
            <a:tailEnd/>
          </a:ln>
        </p:spPr>
      </p:pic>
      <p:sp>
        <p:nvSpPr>
          <p:cNvPr id="39940" name="Text Box 6"/>
          <p:cNvSpPr txBox="1">
            <a:spLocks noChangeArrowheads="1"/>
          </p:cNvSpPr>
          <p:nvPr/>
        </p:nvSpPr>
        <p:spPr bwMode="auto">
          <a:xfrm>
            <a:off x="1979613" y="5876925"/>
            <a:ext cx="5113337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4400" b="0">
                <a:solidFill>
                  <a:srgbClr val="FF0000"/>
                </a:solidFill>
                <a:latin typeface="Comic Sans MS" pitchFamily="66" charset="0"/>
              </a:rPr>
              <a:t>kiss</a:t>
            </a:r>
            <a:endParaRPr lang="ru-RU" sz="4400" b="0">
              <a:solidFill>
                <a:srgbClr val="FF0000"/>
              </a:solidFill>
              <a:latin typeface="Comic Sans MS" pitchFamily="66" charset="0"/>
            </a:endParaRPr>
          </a:p>
        </p:txBody>
      </p:sp>
      <p:pic>
        <p:nvPicPr>
          <p:cNvPr id="39944" name="9.wma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5"/>
          <a:srcRect/>
          <a:stretch>
            <a:fillRect/>
          </a:stretch>
        </p:blipFill>
        <p:spPr bwMode="auto">
          <a:xfrm>
            <a:off x="8316913" y="6037263"/>
            <a:ext cx="576262" cy="576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414" fill="hold"/>
                                        <p:tgtEl>
                                          <p:spTgt spid="3994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9944"/>
                </p:tgtEl>
              </p:cMediaNode>
            </p:audio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Text Box 2"/>
          <p:cNvSpPr txBox="1">
            <a:spLocks noChangeArrowheads="1"/>
          </p:cNvSpPr>
          <p:nvPr/>
        </p:nvSpPr>
        <p:spPr bwMode="auto">
          <a:xfrm>
            <a:off x="609600" y="6096000"/>
            <a:ext cx="8001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4400" b="0">
                <a:solidFill>
                  <a:srgbClr val="FF0000"/>
                </a:solidFill>
                <a:latin typeface="Comic Sans MS" pitchFamily="66" charset="0"/>
              </a:rPr>
              <a:t>a rose</a:t>
            </a:r>
          </a:p>
        </p:txBody>
      </p:sp>
      <p:pic>
        <p:nvPicPr>
          <p:cNvPr id="40962" name="Picture 3"/>
          <p:cNvPicPr>
            <a:picLocks noChangeAspect="1" noChangeArrowheads="1"/>
          </p:cNvPicPr>
          <p:nvPr/>
        </p:nvPicPr>
        <p:blipFill>
          <a:blip r:embed="rId3">
            <a:lum bright="-10000"/>
          </a:blip>
          <a:srcRect r="1410"/>
          <a:stretch>
            <a:fillRect/>
          </a:stretch>
        </p:blipFill>
        <p:spPr bwMode="auto">
          <a:xfrm>
            <a:off x="1295400" y="979488"/>
            <a:ext cx="6662738" cy="476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65" name="10.wma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8101013" y="5822950"/>
            <a:ext cx="719137" cy="719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414" fill="hold"/>
                                        <p:tgtEl>
                                          <p:spTgt spid="4096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0965"/>
                </p:tgtEl>
              </p:cMediaNode>
            </p:audio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5" name="Picture 16" descr="001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42988" y="620713"/>
            <a:ext cx="7096125" cy="5676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09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825" y="0"/>
            <a:ext cx="7272338" cy="5761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3010" name="Text Box 3"/>
          <p:cNvSpPr txBox="1">
            <a:spLocks noChangeArrowheads="1"/>
          </p:cNvSpPr>
          <p:nvPr/>
        </p:nvSpPr>
        <p:spPr bwMode="auto">
          <a:xfrm>
            <a:off x="1547813" y="5805488"/>
            <a:ext cx="76835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>
                <a:cs typeface="Arial" charset="0"/>
              </a:rPr>
              <a:t>CARD</a:t>
            </a:r>
            <a:endParaRPr lang="ru-RU" sz="1600">
              <a:cs typeface="Arial" charset="0"/>
            </a:endParaRPr>
          </a:p>
        </p:txBody>
      </p:sp>
      <p:sp>
        <p:nvSpPr>
          <p:cNvPr id="43011" name="Text Box 4"/>
          <p:cNvSpPr txBox="1">
            <a:spLocks noChangeArrowheads="1"/>
          </p:cNvSpPr>
          <p:nvPr/>
        </p:nvSpPr>
        <p:spPr bwMode="auto">
          <a:xfrm>
            <a:off x="539750" y="5870575"/>
            <a:ext cx="692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>
                <a:cs typeface="Arial" charset="0"/>
              </a:rPr>
              <a:t>HUG</a:t>
            </a:r>
            <a:endParaRPr lang="ru-RU" sz="1800">
              <a:cs typeface="Arial" charset="0"/>
            </a:endParaRPr>
          </a:p>
        </p:txBody>
      </p:sp>
      <p:sp>
        <p:nvSpPr>
          <p:cNvPr id="43012" name="Text Box 5"/>
          <p:cNvSpPr txBox="1">
            <a:spLocks noChangeArrowheads="1"/>
          </p:cNvSpPr>
          <p:nvPr/>
        </p:nvSpPr>
        <p:spPr bwMode="auto">
          <a:xfrm>
            <a:off x="1042988" y="6308725"/>
            <a:ext cx="7810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 b="0">
                <a:cs typeface="Arial" charset="0"/>
              </a:rPr>
              <a:t> </a:t>
            </a:r>
            <a:r>
              <a:rPr lang="en-US" sz="1800">
                <a:cs typeface="Arial" charset="0"/>
              </a:rPr>
              <a:t>KISS</a:t>
            </a:r>
            <a:endParaRPr lang="ru-RU" sz="1800">
              <a:cs typeface="Arial" charset="0"/>
            </a:endParaRPr>
          </a:p>
        </p:txBody>
      </p:sp>
      <p:sp>
        <p:nvSpPr>
          <p:cNvPr id="43013" name="Text Box 6"/>
          <p:cNvSpPr txBox="1">
            <a:spLocks noChangeArrowheads="1"/>
          </p:cNvSpPr>
          <p:nvPr/>
        </p:nvSpPr>
        <p:spPr bwMode="auto">
          <a:xfrm>
            <a:off x="2484438" y="5805488"/>
            <a:ext cx="10350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 b="0">
                <a:cs typeface="Arial" charset="0"/>
              </a:rPr>
              <a:t> </a:t>
            </a:r>
            <a:r>
              <a:rPr lang="en-US" sz="1800">
                <a:cs typeface="Arial" charset="0"/>
              </a:rPr>
              <a:t>HEART</a:t>
            </a:r>
            <a:endParaRPr lang="ru-RU" sz="1800">
              <a:cs typeface="Arial" charset="0"/>
            </a:endParaRPr>
          </a:p>
        </p:txBody>
      </p:sp>
      <p:sp>
        <p:nvSpPr>
          <p:cNvPr id="43014" name="Text Box 7"/>
          <p:cNvSpPr txBox="1">
            <a:spLocks noChangeArrowheads="1"/>
          </p:cNvSpPr>
          <p:nvPr/>
        </p:nvSpPr>
        <p:spPr bwMode="auto">
          <a:xfrm>
            <a:off x="2124075" y="6237288"/>
            <a:ext cx="7048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>
                <a:cs typeface="Arial" charset="0"/>
              </a:rPr>
              <a:t>GIFT</a:t>
            </a:r>
            <a:endParaRPr lang="ru-RU" sz="1800">
              <a:cs typeface="Arial" charset="0"/>
            </a:endParaRPr>
          </a:p>
        </p:txBody>
      </p:sp>
      <p:sp>
        <p:nvSpPr>
          <p:cNvPr id="43015" name="Text Box 8"/>
          <p:cNvSpPr txBox="1">
            <a:spLocks noChangeArrowheads="1"/>
          </p:cNvSpPr>
          <p:nvPr/>
        </p:nvSpPr>
        <p:spPr bwMode="auto">
          <a:xfrm>
            <a:off x="3779838" y="5876925"/>
            <a:ext cx="17843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>
                <a:cs typeface="Arial" charset="0"/>
              </a:rPr>
              <a:t>CHOCOLATES</a:t>
            </a:r>
            <a:endParaRPr lang="ru-RU" sz="1800">
              <a:cs typeface="Arial" charset="0"/>
            </a:endParaRPr>
          </a:p>
        </p:txBody>
      </p:sp>
      <p:sp>
        <p:nvSpPr>
          <p:cNvPr id="43016" name="Text Box 9"/>
          <p:cNvSpPr txBox="1">
            <a:spLocks noChangeArrowheads="1"/>
          </p:cNvSpPr>
          <p:nvPr/>
        </p:nvSpPr>
        <p:spPr bwMode="auto">
          <a:xfrm>
            <a:off x="5219700" y="6237288"/>
            <a:ext cx="1073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>
                <a:cs typeface="Arial" charset="0"/>
              </a:rPr>
              <a:t>LETTER</a:t>
            </a:r>
            <a:endParaRPr lang="ru-RU" sz="1800">
              <a:cs typeface="Arial" charset="0"/>
            </a:endParaRPr>
          </a:p>
        </p:txBody>
      </p:sp>
      <p:sp>
        <p:nvSpPr>
          <p:cNvPr id="43017" name="Text Box 10"/>
          <p:cNvSpPr txBox="1">
            <a:spLocks noChangeArrowheads="1"/>
          </p:cNvSpPr>
          <p:nvPr/>
        </p:nvSpPr>
        <p:spPr bwMode="auto">
          <a:xfrm>
            <a:off x="5867400" y="5876925"/>
            <a:ext cx="9842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>
                <a:cs typeface="Arial" charset="0"/>
              </a:rPr>
              <a:t>ROSES</a:t>
            </a:r>
            <a:endParaRPr lang="ru-RU" sz="1800">
              <a:cs typeface="Arial" charset="0"/>
            </a:endParaRPr>
          </a:p>
        </p:txBody>
      </p:sp>
      <p:sp>
        <p:nvSpPr>
          <p:cNvPr id="43018" name="Text Box 11"/>
          <p:cNvSpPr txBox="1">
            <a:spLocks noChangeArrowheads="1"/>
          </p:cNvSpPr>
          <p:nvPr/>
        </p:nvSpPr>
        <p:spPr bwMode="auto">
          <a:xfrm>
            <a:off x="6948488" y="6308725"/>
            <a:ext cx="1073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>
                <a:cs typeface="Arial" charset="0"/>
              </a:rPr>
              <a:t>ARROW</a:t>
            </a:r>
            <a:endParaRPr lang="ru-RU" sz="1800">
              <a:cs typeface="Arial" charset="0"/>
            </a:endParaRPr>
          </a:p>
        </p:txBody>
      </p:sp>
      <p:sp>
        <p:nvSpPr>
          <p:cNvPr id="43019" name="Text Box 12"/>
          <p:cNvSpPr txBox="1">
            <a:spLocks noChangeArrowheads="1"/>
          </p:cNvSpPr>
          <p:nvPr/>
        </p:nvSpPr>
        <p:spPr bwMode="auto">
          <a:xfrm>
            <a:off x="8248650" y="5949950"/>
            <a:ext cx="8953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>
                <a:cs typeface="Arial" charset="0"/>
              </a:rPr>
              <a:t>CUPID</a:t>
            </a:r>
            <a:endParaRPr lang="ru-RU" sz="1800">
              <a:cs typeface="Arial" charset="0"/>
            </a:endParaRPr>
          </a:p>
        </p:txBody>
      </p:sp>
      <p:sp>
        <p:nvSpPr>
          <p:cNvPr id="43020" name="Text Box 13"/>
          <p:cNvSpPr txBox="1">
            <a:spLocks noChangeArrowheads="1"/>
          </p:cNvSpPr>
          <p:nvPr/>
        </p:nvSpPr>
        <p:spPr bwMode="auto">
          <a:xfrm>
            <a:off x="7092950" y="5805488"/>
            <a:ext cx="8572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>
                <a:cs typeface="Arial" charset="0"/>
              </a:rPr>
              <a:t>POEM</a:t>
            </a:r>
            <a:endParaRPr lang="ru-RU" sz="1800">
              <a:cs typeface="Arial" charset="0"/>
            </a:endParaRPr>
          </a:p>
        </p:txBody>
      </p:sp>
      <p:sp>
        <p:nvSpPr>
          <p:cNvPr id="43021" name="Text Box 14"/>
          <p:cNvSpPr txBox="1">
            <a:spLocks noChangeArrowheads="1"/>
          </p:cNvSpPr>
          <p:nvPr/>
        </p:nvSpPr>
        <p:spPr bwMode="auto">
          <a:xfrm>
            <a:off x="3492500" y="6237288"/>
            <a:ext cx="8064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>
                <a:cs typeface="Arial" charset="0"/>
              </a:rPr>
              <a:t>DATE</a:t>
            </a:r>
            <a:endParaRPr lang="ru-RU" sz="1800">
              <a:cs typeface="Arial" charset="0"/>
            </a:endParaRPr>
          </a:p>
        </p:txBody>
      </p:sp>
      <p:sp>
        <p:nvSpPr>
          <p:cNvPr id="43022" name="Text Box 15"/>
          <p:cNvSpPr txBox="1">
            <a:spLocks noChangeArrowheads="1"/>
          </p:cNvSpPr>
          <p:nvPr/>
        </p:nvSpPr>
        <p:spPr bwMode="auto">
          <a:xfrm>
            <a:off x="1547813" y="5805488"/>
            <a:ext cx="76835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>
                <a:cs typeface="Arial" charset="0"/>
              </a:rPr>
              <a:t>CARD</a:t>
            </a:r>
            <a:endParaRPr lang="ru-RU" sz="1600">
              <a:cs typeface="Arial" charset="0"/>
            </a:endParaRPr>
          </a:p>
        </p:txBody>
      </p:sp>
      <p:sp>
        <p:nvSpPr>
          <p:cNvPr id="43023" name="Text Box 16"/>
          <p:cNvSpPr txBox="1">
            <a:spLocks noChangeArrowheads="1"/>
          </p:cNvSpPr>
          <p:nvPr/>
        </p:nvSpPr>
        <p:spPr bwMode="auto">
          <a:xfrm>
            <a:off x="539750" y="5870575"/>
            <a:ext cx="692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>
                <a:cs typeface="Arial" charset="0"/>
              </a:rPr>
              <a:t>HUG</a:t>
            </a:r>
            <a:endParaRPr lang="ru-RU" sz="1800">
              <a:cs typeface="Arial" charset="0"/>
            </a:endParaRPr>
          </a:p>
        </p:txBody>
      </p:sp>
      <p:sp>
        <p:nvSpPr>
          <p:cNvPr id="43024" name="Text Box 17"/>
          <p:cNvSpPr txBox="1">
            <a:spLocks noChangeArrowheads="1"/>
          </p:cNvSpPr>
          <p:nvPr/>
        </p:nvSpPr>
        <p:spPr bwMode="auto">
          <a:xfrm>
            <a:off x="2484438" y="5805488"/>
            <a:ext cx="10350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 b="0">
                <a:cs typeface="Arial" charset="0"/>
              </a:rPr>
              <a:t> </a:t>
            </a:r>
            <a:r>
              <a:rPr lang="en-US" sz="1800">
                <a:cs typeface="Arial" charset="0"/>
              </a:rPr>
              <a:t>HEART</a:t>
            </a:r>
            <a:endParaRPr lang="ru-RU" sz="1800">
              <a:cs typeface="Arial" charset="0"/>
            </a:endParaRPr>
          </a:p>
        </p:txBody>
      </p:sp>
      <p:sp>
        <p:nvSpPr>
          <p:cNvPr id="43025" name="Text Box 18"/>
          <p:cNvSpPr txBox="1">
            <a:spLocks noChangeArrowheads="1"/>
          </p:cNvSpPr>
          <p:nvPr/>
        </p:nvSpPr>
        <p:spPr bwMode="auto">
          <a:xfrm>
            <a:off x="1547813" y="5805488"/>
            <a:ext cx="76835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>
                <a:cs typeface="Arial" charset="0"/>
              </a:rPr>
              <a:t>CARD</a:t>
            </a:r>
            <a:endParaRPr lang="ru-RU" sz="1600">
              <a:cs typeface="Arial" charset="0"/>
            </a:endParaRPr>
          </a:p>
        </p:txBody>
      </p:sp>
      <p:sp>
        <p:nvSpPr>
          <p:cNvPr id="43026" name="Text Box 19"/>
          <p:cNvSpPr txBox="1">
            <a:spLocks noChangeArrowheads="1"/>
          </p:cNvSpPr>
          <p:nvPr/>
        </p:nvSpPr>
        <p:spPr bwMode="auto">
          <a:xfrm>
            <a:off x="539750" y="5870575"/>
            <a:ext cx="692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>
                <a:cs typeface="Arial" charset="0"/>
              </a:rPr>
              <a:t>HUG</a:t>
            </a:r>
            <a:endParaRPr lang="ru-RU" sz="1800">
              <a:cs typeface="Arial" charset="0"/>
            </a:endParaRPr>
          </a:p>
        </p:txBody>
      </p:sp>
      <p:sp>
        <p:nvSpPr>
          <p:cNvPr id="43027" name="Text Box 20"/>
          <p:cNvSpPr txBox="1">
            <a:spLocks noChangeArrowheads="1"/>
          </p:cNvSpPr>
          <p:nvPr/>
        </p:nvSpPr>
        <p:spPr bwMode="auto">
          <a:xfrm>
            <a:off x="3492500" y="6237288"/>
            <a:ext cx="8064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>
                <a:cs typeface="Arial" charset="0"/>
              </a:rPr>
              <a:t>DATE</a:t>
            </a:r>
            <a:endParaRPr lang="ru-RU" sz="1800">
              <a:cs typeface="Arial" charset="0"/>
            </a:endParaRPr>
          </a:p>
        </p:txBody>
      </p:sp>
      <p:sp>
        <p:nvSpPr>
          <p:cNvPr id="43028" name="Text Box 21"/>
          <p:cNvSpPr txBox="1">
            <a:spLocks noChangeArrowheads="1"/>
          </p:cNvSpPr>
          <p:nvPr/>
        </p:nvSpPr>
        <p:spPr bwMode="auto">
          <a:xfrm>
            <a:off x="2484438" y="5805488"/>
            <a:ext cx="10350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 b="0">
                <a:cs typeface="Arial" charset="0"/>
              </a:rPr>
              <a:t> </a:t>
            </a:r>
            <a:r>
              <a:rPr lang="en-US" sz="1800">
                <a:cs typeface="Arial" charset="0"/>
              </a:rPr>
              <a:t>HEART</a:t>
            </a:r>
            <a:endParaRPr lang="ru-RU" sz="1800">
              <a:cs typeface="Arial" charset="0"/>
            </a:endParaRPr>
          </a:p>
        </p:txBody>
      </p:sp>
      <p:sp>
        <p:nvSpPr>
          <p:cNvPr id="43029" name="Text Box 22"/>
          <p:cNvSpPr txBox="1">
            <a:spLocks noChangeArrowheads="1"/>
          </p:cNvSpPr>
          <p:nvPr/>
        </p:nvSpPr>
        <p:spPr bwMode="auto">
          <a:xfrm>
            <a:off x="1547813" y="5805488"/>
            <a:ext cx="76835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>
                <a:cs typeface="Arial" charset="0"/>
              </a:rPr>
              <a:t>CARD</a:t>
            </a:r>
            <a:endParaRPr lang="ru-RU" sz="1600">
              <a:cs typeface="Arial" charset="0"/>
            </a:endParaRPr>
          </a:p>
        </p:txBody>
      </p:sp>
      <p:sp>
        <p:nvSpPr>
          <p:cNvPr id="43030" name="Text Box 23"/>
          <p:cNvSpPr txBox="1">
            <a:spLocks noChangeArrowheads="1"/>
          </p:cNvSpPr>
          <p:nvPr/>
        </p:nvSpPr>
        <p:spPr bwMode="auto">
          <a:xfrm>
            <a:off x="539750" y="5870575"/>
            <a:ext cx="692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>
                <a:cs typeface="Arial" charset="0"/>
              </a:rPr>
              <a:t>HUG</a:t>
            </a:r>
            <a:endParaRPr lang="ru-RU" sz="1800">
              <a:cs typeface="Arial" charset="0"/>
            </a:endParaRPr>
          </a:p>
        </p:txBody>
      </p:sp>
      <p:sp>
        <p:nvSpPr>
          <p:cNvPr id="43031" name="Text Box 24"/>
          <p:cNvSpPr txBox="1">
            <a:spLocks noChangeArrowheads="1"/>
          </p:cNvSpPr>
          <p:nvPr/>
        </p:nvSpPr>
        <p:spPr bwMode="auto">
          <a:xfrm>
            <a:off x="2124075" y="6237288"/>
            <a:ext cx="7048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>
                <a:cs typeface="Arial" charset="0"/>
              </a:rPr>
              <a:t>GIFT</a:t>
            </a:r>
            <a:endParaRPr lang="ru-RU" sz="1800">
              <a:cs typeface="Arial" charset="0"/>
            </a:endParaRPr>
          </a:p>
        </p:txBody>
      </p:sp>
      <p:sp>
        <p:nvSpPr>
          <p:cNvPr id="43032" name="Text Box 25"/>
          <p:cNvSpPr txBox="1">
            <a:spLocks noChangeArrowheads="1"/>
          </p:cNvSpPr>
          <p:nvPr/>
        </p:nvSpPr>
        <p:spPr bwMode="auto">
          <a:xfrm>
            <a:off x="3492500" y="6237288"/>
            <a:ext cx="8064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>
                <a:cs typeface="Arial" charset="0"/>
              </a:rPr>
              <a:t>DATE</a:t>
            </a:r>
            <a:endParaRPr lang="ru-RU" sz="1800">
              <a:cs typeface="Arial" charset="0"/>
            </a:endParaRPr>
          </a:p>
        </p:txBody>
      </p:sp>
      <p:sp>
        <p:nvSpPr>
          <p:cNvPr id="43033" name="Text Box 26"/>
          <p:cNvSpPr txBox="1">
            <a:spLocks noChangeArrowheads="1"/>
          </p:cNvSpPr>
          <p:nvPr/>
        </p:nvSpPr>
        <p:spPr bwMode="auto">
          <a:xfrm>
            <a:off x="2484438" y="5805488"/>
            <a:ext cx="10350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 b="0">
                <a:cs typeface="Arial" charset="0"/>
              </a:rPr>
              <a:t> </a:t>
            </a:r>
            <a:r>
              <a:rPr lang="en-US" sz="1800">
                <a:cs typeface="Arial" charset="0"/>
              </a:rPr>
              <a:t>HEART</a:t>
            </a:r>
            <a:endParaRPr lang="ru-RU" sz="1800">
              <a:cs typeface="Arial" charset="0"/>
            </a:endParaRPr>
          </a:p>
        </p:txBody>
      </p:sp>
      <p:sp>
        <p:nvSpPr>
          <p:cNvPr id="43034" name="Text Box 27"/>
          <p:cNvSpPr txBox="1">
            <a:spLocks noChangeArrowheads="1"/>
          </p:cNvSpPr>
          <p:nvPr/>
        </p:nvSpPr>
        <p:spPr bwMode="auto">
          <a:xfrm>
            <a:off x="1547813" y="5805488"/>
            <a:ext cx="76835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>
                <a:cs typeface="Arial" charset="0"/>
              </a:rPr>
              <a:t>CARD</a:t>
            </a:r>
            <a:endParaRPr lang="ru-RU" sz="1600">
              <a:cs typeface="Arial" charset="0"/>
            </a:endParaRPr>
          </a:p>
        </p:txBody>
      </p:sp>
      <p:sp>
        <p:nvSpPr>
          <p:cNvPr id="43035" name="Text Box 28"/>
          <p:cNvSpPr txBox="1">
            <a:spLocks noChangeArrowheads="1"/>
          </p:cNvSpPr>
          <p:nvPr/>
        </p:nvSpPr>
        <p:spPr bwMode="auto">
          <a:xfrm>
            <a:off x="539750" y="5870575"/>
            <a:ext cx="692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>
                <a:cs typeface="Arial" charset="0"/>
              </a:rPr>
              <a:t>HUG</a:t>
            </a:r>
            <a:endParaRPr lang="ru-RU" sz="1800">
              <a:cs typeface="Arial" charset="0"/>
            </a:endParaRPr>
          </a:p>
        </p:txBody>
      </p:sp>
      <p:sp>
        <p:nvSpPr>
          <p:cNvPr id="43036" name="Text Box 29"/>
          <p:cNvSpPr txBox="1">
            <a:spLocks noChangeArrowheads="1"/>
          </p:cNvSpPr>
          <p:nvPr/>
        </p:nvSpPr>
        <p:spPr bwMode="auto">
          <a:xfrm>
            <a:off x="1042988" y="6308725"/>
            <a:ext cx="7810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 b="0">
                <a:cs typeface="Arial" charset="0"/>
              </a:rPr>
              <a:t> </a:t>
            </a:r>
            <a:r>
              <a:rPr lang="en-US" sz="1800">
                <a:cs typeface="Arial" charset="0"/>
              </a:rPr>
              <a:t>KISS</a:t>
            </a:r>
            <a:endParaRPr lang="ru-RU" sz="1800">
              <a:cs typeface="Arial" charset="0"/>
            </a:endParaRPr>
          </a:p>
        </p:txBody>
      </p:sp>
      <p:sp>
        <p:nvSpPr>
          <p:cNvPr id="43037" name="Text Box 30"/>
          <p:cNvSpPr txBox="1">
            <a:spLocks noChangeArrowheads="1"/>
          </p:cNvSpPr>
          <p:nvPr/>
        </p:nvSpPr>
        <p:spPr bwMode="auto">
          <a:xfrm>
            <a:off x="2124075" y="6237288"/>
            <a:ext cx="7048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>
                <a:cs typeface="Arial" charset="0"/>
              </a:rPr>
              <a:t>GIFT</a:t>
            </a:r>
            <a:endParaRPr lang="ru-RU" sz="1800">
              <a:cs typeface="Arial" charset="0"/>
            </a:endParaRPr>
          </a:p>
        </p:txBody>
      </p:sp>
      <p:sp>
        <p:nvSpPr>
          <p:cNvPr id="43038" name="Text Box 31"/>
          <p:cNvSpPr txBox="1">
            <a:spLocks noChangeArrowheads="1"/>
          </p:cNvSpPr>
          <p:nvPr/>
        </p:nvSpPr>
        <p:spPr bwMode="auto">
          <a:xfrm>
            <a:off x="3492500" y="6237288"/>
            <a:ext cx="8064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>
                <a:cs typeface="Arial" charset="0"/>
              </a:rPr>
              <a:t>DATE</a:t>
            </a:r>
            <a:endParaRPr lang="ru-RU" sz="1800">
              <a:cs typeface="Arial" charset="0"/>
            </a:endParaRPr>
          </a:p>
        </p:txBody>
      </p:sp>
      <p:sp>
        <p:nvSpPr>
          <p:cNvPr id="43039" name="Text Box 32"/>
          <p:cNvSpPr txBox="1">
            <a:spLocks noChangeArrowheads="1"/>
          </p:cNvSpPr>
          <p:nvPr/>
        </p:nvSpPr>
        <p:spPr bwMode="auto">
          <a:xfrm>
            <a:off x="2484438" y="5805488"/>
            <a:ext cx="10350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 b="0">
                <a:cs typeface="Arial" charset="0"/>
              </a:rPr>
              <a:t> </a:t>
            </a:r>
            <a:r>
              <a:rPr lang="en-US" sz="1800">
                <a:cs typeface="Arial" charset="0"/>
              </a:rPr>
              <a:t>HEART</a:t>
            </a:r>
            <a:endParaRPr lang="ru-RU" sz="1800">
              <a:cs typeface="Arial" charset="0"/>
            </a:endParaRPr>
          </a:p>
        </p:txBody>
      </p:sp>
      <p:sp>
        <p:nvSpPr>
          <p:cNvPr id="43040" name="Text Box 33"/>
          <p:cNvSpPr txBox="1">
            <a:spLocks noChangeArrowheads="1"/>
          </p:cNvSpPr>
          <p:nvPr/>
        </p:nvSpPr>
        <p:spPr bwMode="auto">
          <a:xfrm>
            <a:off x="1547813" y="5805488"/>
            <a:ext cx="76835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>
                <a:cs typeface="Arial" charset="0"/>
              </a:rPr>
              <a:t>CARD</a:t>
            </a:r>
            <a:endParaRPr lang="ru-RU" sz="1600">
              <a:cs typeface="Arial" charset="0"/>
            </a:endParaRPr>
          </a:p>
        </p:txBody>
      </p:sp>
      <p:sp>
        <p:nvSpPr>
          <p:cNvPr id="43041" name="Text Box 34"/>
          <p:cNvSpPr txBox="1">
            <a:spLocks noChangeArrowheads="1"/>
          </p:cNvSpPr>
          <p:nvPr/>
        </p:nvSpPr>
        <p:spPr bwMode="auto">
          <a:xfrm>
            <a:off x="539750" y="5870575"/>
            <a:ext cx="692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>
                <a:cs typeface="Arial" charset="0"/>
              </a:rPr>
              <a:t>HUG</a:t>
            </a:r>
            <a:endParaRPr lang="ru-RU" sz="1800">
              <a:cs typeface="Arial" charset="0"/>
            </a:endParaRPr>
          </a:p>
        </p:txBody>
      </p:sp>
      <p:sp>
        <p:nvSpPr>
          <p:cNvPr id="43042" name="Text Box 35"/>
          <p:cNvSpPr txBox="1">
            <a:spLocks noChangeArrowheads="1"/>
          </p:cNvSpPr>
          <p:nvPr/>
        </p:nvSpPr>
        <p:spPr bwMode="auto">
          <a:xfrm>
            <a:off x="3779838" y="5876925"/>
            <a:ext cx="17843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>
                <a:cs typeface="Arial" charset="0"/>
              </a:rPr>
              <a:t>CHOCOLATES</a:t>
            </a:r>
            <a:endParaRPr lang="ru-RU" sz="1800">
              <a:cs typeface="Arial" charset="0"/>
            </a:endParaRPr>
          </a:p>
        </p:txBody>
      </p:sp>
      <p:sp>
        <p:nvSpPr>
          <p:cNvPr id="43043" name="Text Box 36"/>
          <p:cNvSpPr txBox="1">
            <a:spLocks noChangeArrowheads="1"/>
          </p:cNvSpPr>
          <p:nvPr/>
        </p:nvSpPr>
        <p:spPr bwMode="auto">
          <a:xfrm>
            <a:off x="1042988" y="6308725"/>
            <a:ext cx="7810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 b="0">
                <a:cs typeface="Arial" charset="0"/>
              </a:rPr>
              <a:t> </a:t>
            </a:r>
            <a:r>
              <a:rPr lang="en-US" sz="1800">
                <a:cs typeface="Arial" charset="0"/>
              </a:rPr>
              <a:t>KISS</a:t>
            </a:r>
            <a:endParaRPr lang="ru-RU" sz="1800">
              <a:cs typeface="Arial" charset="0"/>
            </a:endParaRPr>
          </a:p>
        </p:txBody>
      </p:sp>
      <p:sp>
        <p:nvSpPr>
          <p:cNvPr id="43044" name="Text Box 37"/>
          <p:cNvSpPr txBox="1">
            <a:spLocks noChangeArrowheads="1"/>
          </p:cNvSpPr>
          <p:nvPr/>
        </p:nvSpPr>
        <p:spPr bwMode="auto">
          <a:xfrm>
            <a:off x="2124075" y="6237288"/>
            <a:ext cx="7048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>
                <a:cs typeface="Arial" charset="0"/>
              </a:rPr>
              <a:t>GIFT</a:t>
            </a:r>
            <a:endParaRPr lang="ru-RU" sz="1800">
              <a:cs typeface="Arial" charset="0"/>
            </a:endParaRPr>
          </a:p>
        </p:txBody>
      </p:sp>
      <p:sp>
        <p:nvSpPr>
          <p:cNvPr id="43045" name="Text Box 38"/>
          <p:cNvSpPr txBox="1">
            <a:spLocks noChangeArrowheads="1"/>
          </p:cNvSpPr>
          <p:nvPr/>
        </p:nvSpPr>
        <p:spPr bwMode="auto">
          <a:xfrm>
            <a:off x="3492500" y="6237288"/>
            <a:ext cx="8064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>
                <a:cs typeface="Arial" charset="0"/>
              </a:rPr>
              <a:t>DATE</a:t>
            </a:r>
            <a:endParaRPr lang="ru-RU" sz="1800">
              <a:cs typeface="Arial" charset="0"/>
            </a:endParaRPr>
          </a:p>
        </p:txBody>
      </p:sp>
      <p:sp>
        <p:nvSpPr>
          <p:cNvPr id="43046" name="Text Box 39"/>
          <p:cNvSpPr txBox="1">
            <a:spLocks noChangeArrowheads="1"/>
          </p:cNvSpPr>
          <p:nvPr/>
        </p:nvSpPr>
        <p:spPr bwMode="auto">
          <a:xfrm>
            <a:off x="2484438" y="5805488"/>
            <a:ext cx="10350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 b="0">
                <a:cs typeface="Arial" charset="0"/>
              </a:rPr>
              <a:t> </a:t>
            </a:r>
            <a:r>
              <a:rPr lang="en-US" sz="1800">
                <a:cs typeface="Arial" charset="0"/>
              </a:rPr>
              <a:t>HEART</a:t>
            </a:r>
            <a:endParaRPr lang="ru-RU" sz="1800">
              <a:cs typeface="Arial" charset="0"/>
            </a:endParaRPr>
          </a:p>
        </p:txBody>
      </p:sp>
      <p:sp>
        <p:nvSpPr>
          <p:cNvPr id="43047" name="Text Box 40"/>
          <p:cNvSpPr txBox="1">
            <a:spLocks noChangeArrowheads="1"/>
          </p:cNvSpPr>
          <p:nvPr/>
        </p:nvSpPr>
        <p:spPr bwMode="auto">
          <a:xfrm>
            <a:off x="1547813" y="5805488"/>
            <a:ext cx="76835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>
                <a:cs typeface="Arial" charset="0"/>
              </a:rPr>
              <a:t>CARD</a:t>
            </a:r>
            <a:endParaRPr lang="ru-RU" sz="1600">
              <a:cs typeface="Arial" charset="0"/>
            </a:endParaRPr>
          </a:p>
        </p:txBody>
      </p:sp>
      <p:sp>
        <p:nvSpPr>
          <p:cNvPr id="43048" name="Text Box 41"/>
          <p:cNvSpPr txBox="1">
            <a:spLocks noChangeArrowheads="1"/>
          </p:cNvSpPr>
          <p:nvPr/>
        </p:nvSpPr>
        <p:spPr bwMode="auto">
          <a:xfrm>
            <a:off x="539750" y="5870575"/>
            <a:ext cx="692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>
                <a:cs typeface="Arial" charset="0"/>
              </a:rPr>
              <a:t>HUG</a:t>
            </a:r>
            <a:endParaRPr lang="ru-RU" sz="1800">
              <a:cs typeface="Arial" charset="0"/>
            </a:endParaRPr>
          </a:p>
        </p:txBody>
      </p:sp>
      <p:sp>
        <p:nvSpPr>
          <p:cNvPr id="43049" name="Text Box 42"/>
          <p:cNvSpPr txBox="1">
            <a:spLocks noChangeArrowheads="1"/>
          </p:cNvSpPr>
          <p:nvPr/>
        </p:nvSpPr>
        <p:spPr bwMode="auto">
          <a:xfrm>
            <a:off x="5219700" y="6237288"/>
            <a:ext cx="1073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>
                <a:cs typeface="Arial" charset="0"/>
              </a:rPr>
              <a:t>LETTER</a:t>
            </a:r>
            <a:endParaRPr lang="ru-RU" sz="1800">
              <a:cs typeface="Arial" charset="0"/>
            </a:endParaRPr>
          </a:p>
        </p:txBody>
      </p:sp>
      <p:sp>
        <p:nvSpPr>
          <p:cNvPr id="43050" name="Text Box 43"/>
          <p:cNvSpPr txBox="1">
            <a:spLocks noChangeArrowheads="1"/>
          </p:cNvSpPr>
          <p:nvPr/>
        </p:nvSpPr>
        <p:spPr bwMode="auto">
          <a:xfrm>
            <a:off x="3779838" y="5876925"/>
            <a:ext cx="17843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>
                <a:cs typeface="Arial" charset="0"/>
              </a:rPr>
              <a:t>CHOCOLATES</a:t>
            </a:r>
            <a:endParaRPr lang="ru-RU" sz="1800">
              <a:cs typeface="Arial" charset="0"/>
            </a:endParaRPr>
          </a:p>
        </p:txBody>
      </p:sp>
      <p:sp>
        <p:nvSpPr>
          <p:cNvPr id="43051" name="Text Box 44"/>
          <p:cNvSpPr txBox="1">
            <a:spLocks noChangeArrowheads="1"/>
          </p:cNvSpPr>
          <p:nvPr/>
        </p:nvSpPr>
        <p:spPr bwMode="auto">
          <a:xfrm>
            <a:off x="1042988" y="6308725"/>
            <a:ext cx="7810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 b="0">
                <a:cs typeface="Arial" charset="0"/>
              </a:rPr>
              <a:t> </a:t>
            </a:r>
            <a:r>
              <a:rPr lang="en-US" sz="1800">
                <a:cs typeface="Arial" charset="0"/>
              </a:rPr>
              <a:t>KISS</a:t>
            </a:r>
            <a:endParaRPr lang="ru-RU" sz="1800">
              <a:cs typeface="Arial" charset="0"/>
            </a:endParaRPr>
          </a:p>
        </p:txBody>
      </p:sp>
      <p:sp>
        <p:nvSpPr>
          <p:cNvPr id="43052" name="Text Box 45"/>
          <p:cNvSpPr txBox="1">
            <a:spLocks noChangeArrowheads="1"/>
          </p:cNvSpPr>
          <p:nvPr/>
        </p:nvSpPr>
        <p:spPr bwMode="auto">
          <a:xfrm>
            <a:off x="2124075" y="6237288"/>
            <a:ext cx="7048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>
                <a:cs typeface="Arial" charset="0"/>
              </a:rPr>
              <a:t>GIFT</a:t>
            </a:r>
            <a:endParaRPr lang="ru-RU" sz="1800">
              <a:cs typeface="Arial" charset="0"/>
            </a:endParaRPr>
          </a:p>
        </p:txBody>
      </p:sp>
      <p:sp>
        <p:nvSpPr>
          <p:cNvPr id="43053" name="Text Box 46"/>
          <p:cNvSpPr txBox="1">
            <a:spLocks noChangeArrowheads="1"/>
          </p:cNvSpPr>
          <p:nvPr/>
        </p:nvSpPr>
        <p:spPr bwMode="auto">
          <a:xfrm>
            <a:off x="3492500" y="6237288"/>
            <a:ext cx="8064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>
                <a:cs typeface="Arial" charset="0"/>
              </a:rPr>
              <a:t>DATE</a:t>
            </a:r>
            <a:endParaRPr lang="ru-RU" sz="1800">
              <a:cs typeface="Arial" charset="0"/>
            </a:endParaRPr>
          </a:p>
        </p:txBody>
      </p:sp>
      <p:sp>
        <p:nvSpPr>
          <p:cNvPr id="43054" name="Text Box 47"/>
          <p:cNvSpPr txBox="1">
            <a:spLocks noChangeArrowheads="1"/>
          </p:cNvSpPr>
          <p:nvPr/>
        </p:nvSpPr>
        <p:spPr bwMode="auto">
          <a:xfrm>
            <a:off x="2484438" y="5805488"/>
            <a:ext cx="10350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 b="0">
                <a:cs typeface="Arial" charset="0"/>
              </a:rPr>
              <a:t> </a:t>
            </a:r>
            <a:r>
              <a:rPr lang="en-US" sz="1800">
                <a:cs typeface="Arial" charset="0"/>
              </a:rPr>
              <a:t>HEART</a:t>
            </a:r>
            <a:endParaRPr lang="ru-RU" sz="1800">
              <a:cs typeface="Arial" charset="0"/>
            </a:endParaRPr>
          </a:p>
        </p:txBody>
      </p:sp>
      <p:sp>
        <p:nvSpPr>
          <p:cNvPr id="43055" name="Text Box 48"/>
          <p:cNvSpPr txBox="1">
            <a:spLocks noChangeArrowheads="1"/>
          </p:cNvSpPr>
          <p:nvPr/>
        </p:nvSpPr>
        <p:spPr bwMode="auto">
          <a:xfrm>
            <a:off x="1547813" y="5805488"/>
            <a:ext cx="76835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>
                <a:cs typeface="Arial" charset="0"/>
              </a:rPr>
              <a:t>CARD</a:t>
            </a:r>
            <a:endParaRPr lang="ru-RU" sz="1600">
              <a:cs typeface="Arial" charset="0"/>
            </a:endParaRPr>
          </a:p>
        </p:txBody>
      </p:sp>
      <p:sp>
        <p:nvSpPr>
          <p:cNvPr id="43056" name="Text Box 49"/>
          <p:cNvSpPr txBox="1">
            <a:spLocks noChangeArrowheads="1"/>
          </p:cNvSpPr>
          <p:nvPr/>
        </p:nvSpPr>
        <p:spPr bwMode="auto">
          <a:xfrm>
            <a:off x="539750" y="5870575"/>
            <a:ext cx="692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>
                <a:cs typeface="Arial" charset="0"/>
              </a:rPr>
              <a:t>HUG</a:t>
            </a:r>
            <a:endParaRPr lang="ru-RU" sz="1800">
              <a:cs typeface="Arial" charset="0"/>
            </a:endParaRPr>
          </a:p>
        </p:txBody>
      </p:sp>
      <p:sp>
        <p:nvSpPr>
          <p:cNvPr id="43057" name="Text Box 50"/>
          <p:cNvSpPr txBox="1">
            <a:spLocks noChangeArrowheads="1"/>
          </p:cNvSpPr>
          <p:nvPr/>
        </p:nvSpPr>
        <p:spPr bwMode="auto">
          <a:xfrm>
            <a:off x="5867400" y="5876925"/>
            <a:ext cx="9842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>
                <a:cs typeface="Arial" charset="0"/>
              </a:rPr>
              <a:t>ROSES</a:t>
            </a:r>
            <a:endParaRPr lang="ru-RU" sz="1800">
              <a:cs typeface="Arial" charset="0"/>
            </a:endParaRPr>
          </a:p>
        </p:txBody>
      </p:sp>
      <p:sp>
        <p:nvSpPr>
          <p:cNvPr id="43058" name="Text Box 51"/>
          <p:cNvSpPr txBox="1">
            <a:spLocks noChangeArrowheads="1"/>
          </p:cNvSpPr>
          <p:nvPr/>
        </p:nvSpPr>
        <p:spPr bwMode="auto">
          <a:xfrm>
            <a:off x="5219700" y="6237288"/>
            <a:ext cx="1073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>
                <a:cs typeface="Arial" charset="0"/>
              </a:rPr>
              <a:t>LETTER</a:t>
            </a:r>
            <a:endParaRPr lang="ru-RU" sz="1800">
              <a:cs typeface="Arial" charset="0"/>
            </a:endParaRPr>
          </a:p>
        </p:txBody>
      </p:sp>
      <p:sp>
        <p:nvSpPr>
          <p:cNvPr id="43059" name="Text Box 52"/>
          <p:cNvSpPr txBox="1">
            <a:spLocks noChangeArrowheads="1"/>
          </p:cNvSpPr>
          <p:nvPr/>
        </p:nvSpPr>
        <p:spPr bwMode="auto">
          <a:xfrm>
            <a:off x="3779838" y="5876925"/>
            <a:ext cx="17843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>
                <a:cs typeface="Arial" charset="0"/>
              </a:rPr>
              <a:t>CHOCOLATES</a:t>
            </a:r>
            <a:endParaRPr lang="ru-RU" sz="1800">
              <a:cs typeface="Arial" charset="0"/>
            </a:endParaRPr>
          </a:p>
        </p:txBody>
      </p:sp>
      <p:sp>
        <p:nvSpPr>
          <p:cNvPr id="43060" name="Text Box 53"/>
          <p:cNvSpPr txBox="1">
            <a:spLocks noChangeArrowheads="1"/>
          </p:cNvSpPr>
          <p:nvPr/>
        </p:nvSpPr>
        <p:spPr bwMode="auto">
          <a:xfrm>
            <a:off x="1042988" y="6308725"/>
            <a:ext cx="7810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 b="0">
                <a:cs typeface="Arial" charset="0"/>
              </a:rPr>
              <a:t> </a:t>
            </a:r>
            <a:r>
              <a:rPr lang="en-US" sz="1800">
                <a:cs typeface="Arial" charset="0"/>
              </a:rPr>
              <a:t>KISS</a:t>
            </a:r>
            <a:endParaRPr lang="ru-RU" sz="1800">
              <a:cs typeface="Arial" charset="0"/>
            </a:endParaRPr>
          </a:p>
        </p:txBody>
      </p:sp>
      <p:sp>
        <p:nvSpPr>
          <p:cNvPr id="43061" name="Text Box 54"/>
          <p:cNvSpPr txBox="1">
            <a:spLocks noChangeArrowheads="1"/>
          </p:cNvSpPr>
          <p:nvPr/>
        </p:nvSpPr>
        <p:spPr bwMode="auto">
          <a:xfrm>
            <a:off x="2124075" y="6237288"/>
            <a:ext cx="7048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>
                <a:cs typeface="Arial" charset="0"/>
              </a:rPr>
              <a:t>GIFT</a:t>
            </a:r>
            <a:endParaRPr lang="ru-RU" sz="1800">
              <a:cs typeface="Arial" charset="0"/>
            </a:endParaRPr>
          </a:p>
        </p:txBody>
      </p:sp>
      <p:sp>
        <p:nvSpPr>
          <p:cNvPr id="43062" name="Text Box 55"/>
          <p:cNvSpPr txBox="1">
            <a:spLocks noChangeArrowheads="1"/>
          </p:cNvSpPr>
          <p:nvPr/>
        </p:nvSpPr>
        <p:spPr bwMode="auto">
          <a:xfrm>
            <a:off x="3492500" y="6237288"/>
            <a:ext cx="8064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>
                <a:cs typeface="Arial" charset="0"/>
              </a:rPr>
              <a:t>DATE</a:t>
            </a:r>
            <a:endParaRPr lang="ru-RU" sz="1800">
              <a:cs typeface="Arial" charset="0"/>
            </a:endParaRPr>
          </a:p>
        </p:txBody>
      </p:sp>
      <p:sp>
        <p:nvSpPr>
          <p:cNvPr id="43063" name="Text Box 56"/>
          <p:cNvSpPr txBox="1">
            <a:spLocks noChangeArrowheads="1"/>
          </p:cNvSpPr>
          <p:nvPr/>
        </p:nvSpPr>
        <p:spPr bwMode="auto">
          <a:xfrm>
            <a:off x="2484438" y="5805488"/>
            <a:ext cx="10350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 b="0">
                <a:cs typeface="Arial" charset="0"/>
              </a:rPr>
              <a:t> </a:t>
            </a:r>
            <a:r>
              <a:rPr lang="en-US" sz="1800">
                <a:cs typeface="Arial" charset="0"/>
              </a:rPr>
              <a:t>HEART</a:t>
            </a:r>
            <a:endParaRPr lang="ru-RU" sz="1800">
              <a:cs typeface="Arial" charset="0"/>
            </a:endParaRPr>
          </a:p>
        </p:txBody>
      </p:sp>
      <p:sp>
        <p:nvSpPr>
          <p:cNvPr id="43064" name="Text Box 57"/>
          <p:cNvSpPr txBox="1">
            <a:spLocks noChangeArrowheads="1"/>
          </p:cNvSpPr>
          <p:nvPr/>
        </p:nvSpPr>
        <p:spPr bwMode="auto">
          <a:xfrm>
            <a:off x="1547813" y="5805488"/>
            <a:ext cx="76835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>
                <a:cs typeface="Arial" charset="0"/>
              </a:rPr>
              <a:t>CARD</a:t>
            </a:r>
            <a:endParaRPr lang="ru-RU" sz="1600">
              <a:cs typeface="Arial" charset="0"/>
            </a:endParaRPr>
          </a:p>
        </p:txBody>
      </p:sp>
      <p:sp>
        <p:nvSpPr>
          <p:cNvPr id="43065" name="Text Box 58"/>
          <p:cNvSpPr txBox="1">
            <a:spLocks noChangeArrowheads="1"/>
          </p:cNvSpPr>
          <p:nvPr/>
        </p:nvSpPr>
        <p:spPr bwMode="auto">
          <a:xfrm>
            <a:off x="539750" y="5870575"/>
            <a:ext cx="692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>
                <a:cs typeface="Arial" charset="0"/>
              </a:rPr>
              <a:t>HUG</a:t>
            </a:r>
            <a:endParaRPr lang="ru-RU" sz="1800">
              <a:cs typeface="Arial" charset="0"/>
            </a:endParaRPr>
          </a:p>
        </p:txBody>
      </p:sp>
      <p:sp>
        <p:nvSpPr>
          <p:cNvPr id="43066" name="Text Box 59"/>
          <p:cNvSpPr txBox="1">
            <a:spLocks noChangeArrowheads="1"/>
          </p:cNvSpPr>
          <p:nvPr/>
        </p:nvSpPr>
        <p:spPr bwMode="auto">
          <a:xfrm>
            <a:off x="7092950" y="5805488"/>
            <a:ext cx="8572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>
                <a:cs typeface="Arial" charset="0"/>
              </a:rPr>
              <a:t>POEM</a:t>
            </a:r>
            <a:endParaRPr lang="ru-RU" sz="1800">
              <a:cs typeface="Arial" charset="0"/>
            </a:endParaRPr>
          </a:p>
        </p:txBody>
      </p:sp>
      <p:sp>
        <p:nvSpPr>
          <p:cNvPr id="43067" name="Text Box 60"/>
          <p:cNvSpPr txBox="1">
            <a:spLocks noChangeArrowheads="1"/>
          </p:cNvSpPr>
          <p:nvPr/>
        </p:nvSpPr>
        <p:spPr bwMode="auto">
          <a:xfrm>
            <a:off x="5867400" y="5876925"/>
            <a:ext cx="9842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>
                <a:cs typeface="Arial" charset="0"/>
              </a:rPr>
              <a:t>ROSES</a:t>
            </a:r>
            <a:endParaRPr lang="ru-RU" sz="1800">
              <a:cs typeface="Arial" charset="0"/>
            </a:endParaRPr>
          </a:p>
        </p:txBody>
      </p:sp>
      <p:sp>
        <p:nvSpPr>
          <p:cNvPr id="43068" name="Text Box 61"/>
          <p:cNvSpPr txBox="1">
            <a:spLocks noChangeArrowheads="1"/>
          </p:cNvSpPr>
          <p:nvPr/>
        </p:nvSpPr>
        <p:spPr bwMode="auto">
          <a:xfrm>
            <a:off x="5219700" y="6237288"/>
            <a:ext cx="1073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>
                <a:cs typeface="Arial" charset="0"/>
              </a:rPr>
              <a:t>LETTER</a:t>
            </a:r>
            <a:endParaRPr lang="ru-RU" sz="1800">
              <a:cs typeface="Arial" charset="0"/>
            </a:endParaRPr>
          </a:p>
        </p:txBody>
      </p:sp>
      <p:sp>
        <p:nvSpPr>
          <p:cNvPr id="43069" name="Text Box 62"/>
          <p:cNvSpPr txBox="1">
            <a:spLocks noChangeArrowheads="1"/>
          </p:cNvSpPr>
          <p:nvPr/>
        </p:nvSpPr>
        <p:spPr bwMode="auto">
          <a:xfrm>
            <a:off x="3779838" y="5876925"/>
            <a:ext cx="17843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>
                <a:cs typeface="Arial" charset="0"/>
              </a:rPr>
              <a:t>CHOCOLATES</a:t>
            </a:r>
            <a:endParaRPr lang="ru-RU" sz="1800">
              <a:cs typeface="Arial" charset="0"/>
            </a:endParaRPr>
          </a:p>
        </p:txBody>
      </p:sp>
      <p:sp>
        <p:nvSpPr>
          <p:cNvPr id="43070" name="Text Box 63"/>
          <p:cNvSpPr txBox="1">
            <a:spLocks noChangeArrowheads="1"/>
          </p:cNvSpPr>
          <p:nvPr/>
        </p:nvSpPr>
        <p:spPr bwMode="auto">
          <a:xfrm>
            <a:off x="1042988" y="6308725"/>
            <a:ext cx="7810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 b="0">
                <a:cs typeface="Arial" charset="0"/>
              </a:rPr>
              <a:t> </a:t>
            </a:r>
            <a:r>
              <a:rPr lang="en-US" sz="1800">
                <a:cs typeface="Arial" charset="0"/>
              </a:rPr>
              <a:t>KISS</a:t>
            </a:r>
            <a:endParaRPr lang="ru-RU" sz="1800">
              <a:cs typeface="Arial" charset="0"/>
            </a:endParaRPr>
          </a:p>
        </p:txBody>
      </p:sp>
      <p:sp>
        <p:nvSpPr>
          <p:cNvPr id="43071" name="Text Box 64"/>
          <p:cNvSpPr txBox="1">
            <a:spLocks noChangeArrowheads="1"/>
          </p:cNvSpPr>
          <p:nvPr/>
        </p:nvSpPr>
        <p:spPr bwMode="auto">
          <a:xfrm>
            <a:off x="2124075" y="6237288"/>
            <a:ext cx="7048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>
                <a:cs typeface="Arial" charset="0"/>
              </a:rPr>
              <a:t>GIFT</a:t>
            </a:r>
            <a:endParaRPr lang="ru-RU" sz="1800">
              <a:cs typeface="Arial" charset="0"/>
            </a:endParaRPr>
          </a:p>
        </p:txBody>
      </p:sp>
      <p:sp>
        <p:nvSpPr>
          <p:cNvPr id="43072" name="Text Box 65"/>
          <p:cNvSpPr txBox="1">
            <a:spLocks noChangeArrowheads="1"/>
          </p:cNvSpPr>
          <p:nvPr/>
        </p:nvSpPr>
        <p:spPr bwMode="auto">
          <a:xfrm>
            <a:off x="3492500" y="6237288"/>
            <a:ext cx="8064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>
                <a:cs typeface="Arial" charset="0"/>
              </a:rPr>
              <a:t>DATE</a:t>
            </a:r>
            <a:endParaRPr lang="ru-RU" sz="1800">
              <a:cs typeface="Arial" charset="0"/>
            </a:endParaRPr>
          </a:p>
        </p:txBody>
      </p:sp>
      <p:sp>
        <p:nvSpPr>
          <p:cNvPr id="43073" name="Text Box 66"/>
          <p:cNvSpPr txBox="1">
            <a:spLocks noChangeArrowheads="1"/>
          </p:cNvSpPr>
          <p:nvPr/>
        </p:nvSpPr>
        <p:spPr bwMode="auto">
          <a:xfrm>
            <a:off x="2484438" y="5805488"/>
            <a:ext cx="10350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 b="0">
                <a:cs typeface="Arial" charset="0"/>
              </a:rPr>
              <a:t> </a:t>
            </a:r>
            <a:r>
              <a:rPr lang="en-US" sz="1800">
                <a:cs typeface="Arial" charset="0"/>
              </a:rPr>
              <a:t>HEART</a:t>
            </a:r>
            <a:endParaRPr lang="ru-RU" sz="1800">
              <a:cs typeface="Arial" charset="0"/>
            </a:endParaRPr>
          </a:p>
        </p:txBody>
      </p:sp>
      <p:sp>
        <p:nvSpPr>
          <p:cNvPr id="43074" name="Text Box 67"/>
          <p:cNvSpPr txBox="1">
            <a:spLocks noChangeArrowheads="1"/>
          </p:cNvSpPr>
          <p:nvPr/>
        </p:nvSpPr>
        <p:spPr bwMode="auto">
          <a:xfrm>
            <a:off x="1547813" y="5805488"/>
            <a:ext cx="76835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>
                <a:cs typeface="Arial" charset="0"/>
              </a:rPr>
              <a:t>CARD</a:t>
            </a:r>
            <a:endParaRPr lang="ru-RU" sz="1600">
              <a:cs typeface="Arial" charset="0"/>
            </a:endParaRPr>
          </a:p>
        </p:txBody>
      </p:sp>
      <p:sp>
        <p:nvSpPr>
          <p:cNvPr id="43075" name="Text Box 68"/>
          <p:cNvSpPr txBox="1">
            <a:spLocks noChangeArrowheads="1"/>
          </p:cNvSpPr>
          <p:nvPr/>
        </p:nvSpPr>
        <p:spPr bwMode="auto">
          <a:xfrm>
            <a:off x="539750" y="5870575"/>
            <a:ext cx="692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>
                <a:cs typeface="Arial" charset="0"/>
              </a:rPr>
              <a:t>HUG</a:t>
            </a:r>
            <a:endParaRPr lang="ru-RU" sz="1800">
              <a:cs typeface="Arial" charset="0"/>
            </a:endParaRPr>
          </a:p>
        </p:txBody>
      </p:sp>
      <p:sp>
        <p:nvSpPr>
          <p:cNvPr id="43076" name="Text Box 69"/>
          <p:cNvSpPr txBox="1">
            <a:spLocks noChangeArrowheads="1"/>
          </p:cNvSpPr>
          <p:nvPr/>
        </p:nvSpPr>
        <p:spPr bwMode="auto">
          <a:xfrm>
            <a:off x="8248650" y="5949950"/>
            <a:ext cx="8953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>
                <a:cs typeface="Arial" charset="0"/>
              </a:rPr>
              <a:t>CUPID</a:t>
            </a:r>
            <a:endParaRPr lang="ru-RU" sz="1800">
              <a:cs typeface="Arial" charset="0"/>
            </a:endParaRPr>
          </a:p>
        </p:txBody>
      </p:sp>
      <p:sp>
        <p:nvSpPr>
          <p:cNvPr id="43077" name="Text Box 70"/>
          <p:cNvSpPr txBox="1">
            <a:spLocks noChangeArrowheads="1"/>
          </p:cNvSpPr>
          <p:nvPr/>
        </p:nvSpPr>
        <p:spPr bwMode="auto">
          <a:xfrm>
            <a:off x="7092950" y="5805488"/>
            <a:ext cx="8572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>
                <a:cs typeface="Arial" charset="0"/>
              </a:rPr>
              <a:t>POEM</a:t>
            </a:r>
            <a:endParaRPr lang="ru-RU" sz="1800">
              <a:cs typeface="Arial" charset="0"/>
            </a:endParaRPr>
          </a:p>
        </p:txBody>
      </p:sp>
      <p:sp>
        <p:nvSpPr>
          <p:cNvPr id="43078" name="Text Box 71"/>
          <p:cNvSpPr txBox="1">
            <a:spLocks noChangeArrowheads="1"/>
          </p:cNvSpPr>
          <p:nvPr/>
        </p:nvSpPr>
        <p:spPr bwMode="auto">
          <a:xfrm>
            <a:off x="5867400" y="5876925"/>
            <a:ext cx="9842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>
                <a:cs typeface="Arial" charset="0"/>
              </a:rPr>
              <a:t>ROSES</a:t>
            </a:r>
            <a:endParaRPr lang="ru-RU" sz="1800">
              <a:cs typeface="Arial" charset="0"/>
            </a:endParaRPr>
          </a:p>
        </p:txBody>
      </p:sp>
      <p:sp>
        <p:nvSpPr>
          <p:cNvPr id="43079" name="Text Box 72"/>
          <p:cNvSpPr txBox="1">
            <a:spLocks noChangeArrowheads="1"/>
          </p:cNvSpPr>
          <p:nvPr/>
        </p:nvSpPr>
        <p:spPr bwMode="auto">
          <a:xfrm>
            <a:off x="5219700" y="6237288"/>
            <a:ext cx="1073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>
                <a:cs typeface="Arial" charset="0"/>
              </a:rPr>
              <a:t>LETTER</a:t>
            </a:r>
            <a:endParaRPr lang="ru-RU" sz="1800">
              <a:cs typeface="Arial" charset="0"/>
            </a:endParaRPr>
          </a:p>
        </p:txBody>
      </p:sp>
      <p:sp>
        <p:nvSpPr>
          <p:cNvPr id="43080" name="Text Box 73"/>
          <p:cNvSpPr txBox="1">
            <a:spLocks noChangeArrowheads="1"/>
          </p:cNvSpPr>
          <p:nvPr/>
        </p:nvSpPr>
        <p:spPr bwMode="auto">
          <a:xfrm>
            <a:off x="3779838" y="5876925"/>
            <a:ext cx="17843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>
                <a:cs typeface="Arial" charset="0"/>
              </a:rPr>
              <a:t>CHOCOLATES</a:t>
            </a:r>
            <a:endParaRPr lang="ru-RU" sz="1800">
              <a:cs typeface="Arial" charset="0"/>
            </a:endParaRPr>
          </a:p>
        </p:txBody>
      </p:sp>
      <p:sp>
        <p:nvSpPr>
          <p:cNvPr id="43081" name="Text Box 74"/>
          <p:cNvSpPr txBox="1">
            <a:spLocks noChangeArrowheads="1"/>
          </p:cNvSpPr>
          <p:nvPr/>
        </p:nvSpPr>
        <p:spPr bwMode="auto">
          <a:xfrm>
            <a:off x="1042988" y="6308725"/>
            <a:ext cx="7810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 b="0">
                <a:cs typeface="Arial" charset="0"/>
              </a:rPr>
              <a:t> </a:t>
            </a:r>
            <a:r>
              <a:rPr lang="en-US" sz="1800">
                <a:cs typeface="Arial" charset="0"/>
              </a:rPr>
              <a:t>KISS</a:t>
            </a:r>
            <a:endParaRPr lang="ru-RU" sz="1800">
              <a:cs typeface="Arial" charset="0"/>
            </a:endParaRPr>
          </a:p>
        </p:txBody>
      </p:sp>
      <p:sp>
        <p:nvSpPr>
          <p:cNvPr id="43082" name="Text Box 75"/>
          <p:cNvSpPr txBox="1">
            <a:spLocks noChangeArrowheads="1"/>
          </p:cNvSpPr>
          <p:nvPr/>
        </p:nvSpPr>
        <p:spPr bwMode="auto">
          <a:xfrm>
            <a:off x="2124075" y="6237288"/>
            <a:ext cx="7048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>
                <a:cs typeface="Arial" charset="0"/>
              </a:rPr>
              <a:t>GIFT</a:t>
            </a:r>
            <a:endParaRPr lang="ru-RU" sz="1800">
              <a:cs typeface="Arial" charset="0"/>
            </a:endParaRPr>
          </a:p>
        </p:txBody>
      </p:sp>
      <p:sp>
        <p:nvSpPr>
          <p:cNvPr id="43083" name="Text Box 76"/>
          <p:cNvSpPr txBox="1">
            <a:spLocks noChangeArrowheads="1"/>
          </p:cNvSpPr>
          <p:nvPr/>
        </p:nvSpPr>
        <p:spPr bwMode="auto">
          <a:xfrm>
            <a:off x="3492500" y="6237288"/>
            <a:ext cx="8064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>
                <a:cs typeface="Arial" charset="0"/>
              </a:rPr>
              <a:t>DATE</a:t>
            </a:r>
            <a:endParaRPr lang="ru-RU" sz="1800">
              <a:cs typeface="Arial" charset="0"/>
            </a:endParaRPr>
          </a:p>
        </p:txBody>
      </p:sp>
      <p:sp>
        <p:nvSpPr>
          <p:cNvPr id="43084" name="Text Box 77"/>
          <p:cNvSpPr txBox="1">
            <a:spLocks noChangeArrowheads="1"/>
          </p:cNvSpPr>
          <p:nvPr/>
        </p:nvSpPr>
        <p:spPr bwMode="auto">
          <a:xfrm>
            <a:off x="2484438" y="5805488"/>
            <a:ext cx="10350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 b="0">
                <a:cs typeface="Arial" charset="0"/>
              </a:rPr>
              <a:t> </a:t>
            </a:r>
            <a:r>
              <a:rPr lang="en-US" sz="1800">
                <a:cs typeface="Arial" charset="0"/>
              </a:rPr>
              <a:t>HEART</a:t>
            </a:r>
            <a:endParaRPr lang="ru-RU" sz="1800">
              <a:cs typeface="Arial" charset="0"/>
            </a:endParaRPr>
          </a:p>
        </p:txBody>
      </p:sp>
      <p:sp>
        <p:nvSpPr>
          <p:cNvPr id="43085" name="Text Box 78"/>
          <p:cNvSpPr txBox="1">
            <a:spLocks noChangeArrowheads="1"/>
          </p:cNvSpPr>
          <p:nvPr/>
        </p:nvSpPr>
        <p:spPr bwMode="auto">
          <a:xfrm>
            <a:off x="1547813" y="5805488"/>
            <a:ext cx="76835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>
                <a:cs typeface="Arial" charset="0"/>
              </a:rPr>
              <a:t>CARD</a:t>
            </a:r>
            <a:endParaRPr lang="ru-RU" sz="1600">
              <a:cs typeface="Arial" charset="0"/>
            </a:endParaRPr>
          </a:p>
        </p:txBody>
      </p:sp>
      <p:sp>
        <p:nvSpPr>
          <p:cNvPr id="43086" name="Text Box 79"/>
          <p:cNvSpPr txBox="1">
            <a:spLocks noChangeArrowheads="1"/>
          </p:cNvSpPr>
          <p:nvPr/>
        </p:nvSpPr>
        <p:spPr bwMode="auto">
          <a:xfrm>
            <a:off x="539750" y="5870575"/>
            <a:ext cx="692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>
                <a:cs typeface="Arial" charset="0"/>
              </a:rPr>
              <a:t>HUG</a:t>
            </a:r>
            <a:endParaRPr lang="ru-RU" sz="1800">
              <a:cs typeface="Arial" charset="0"/>
            </a:endParaRPr>
          </a:p>
        </p:txBody>
      </p:sp>
      <p:sp>
        <p:nvSpPr>
          <p:cNvPr id="43087" name="Text Box 80"/>
          <p:cNvSpPr txBox="1">
            <a:spLocks noChangeArrowheads="1"/>
          </p:cNvSpPr>
          <p:nvPr/>
        </p:nvSpPr>
        <p:spPr bwMode="auto">
          <a:xfrm>
            <a:off x="6948488" y="6308725"/>
            <a:ext cx="1073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>
                <a:cs typeface="Arial" charset="0"/>
              </a:rPr>
              <a:t>ARROW</a:t>
            </a:r>
            <a:endParaRPr lang="ru-RU" sz="1800">
              <a:cs typeface="Arial" charset="0"/>
            </a:endParaRPr>
          </a:p>
        </p:txBody>
      </p:sp>
      <p:sp>
        <p:nvSpPr>
          <p:cNvPr id="43088" name="Text Box 81"/>
          <p:cNvSpPr txBox="1">
            <a:spLocks noChangeArrowheads="1"/>
          </p:cNvSpPr>
          <p:nvPr/>
        </p:nvSpPr>
        <p:spPr bwMode="auto">
          <a:xfrm>
            <a:off x="8248650" y="5949950"/>
            <a:ext cx="8953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>
                <a:cs typeface="Arial" charset="0"/>
              </a:rPr>
              <a:t>CUPID</a:t>
            </a:r>
            <a:endParaRPr lang="ru-RU" sz="1800">
              <a:cs typeface="Arial" charset="0"/>
            </a:endParaRPr>
          </a:p>
        </p:txBody>
      </p:sp>
      <p:sp>
        <p:nvSpPr>
          <p:cNvPr id="43089" name="Text Box 82"/>
          <p:cNvSpPr txBox="1">
            <a:spLocks noChangeArrowheads="1"/>
          </p:cNvSpPr>
          <p:nvPr/>
        </p:nvSpPr>
        <p:spPr bwMode="auto">
          <a:xfrm>
            <a:off x="7092950" y="5805488"/>
            <a:ext cx="8572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>
                <a:cs typeface="Arial" charset="0"/>
              </a:rPr>
              <a:t>POEM</a:t>
            </a:r>
            <a:endParaRPr lang="ru-RU" sz="1800">
              <a:cs typeface="Arial" charset="0"/>
            </a:endParaRPr>
          </a:p>
        </p:txBody>
      </p:sp>
      <p:sp>
        <p:nvSpPr>
          <p:cNvPr id="43090" name="Text Box 83"/>
          <p:cNvSpPr txBox="1">
            <a:spLocks noChangeArrowheads="1"/>
          </p:cNvSpPr>
          <p:nvPr/>
        </p:nvSpPr>
        <p:spPr bwMode="auto">
          <a:xfrm>
            <a:off x="5867400" y="5876925"/>
            <a:ext cx="9842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>
                <a:cs typeface="Arial" charset="0"/>
              </a:rPr>
              <a:t>ROSES</a:t>
            </a:r>
            <a:endParaRPr lang="ru-RU" sz="1800">
              <a:cs typeface="Arial" charset="0"/>
            </a:endParaRPr>
          </a:p>
        </p:txBody>
      </p:sp>
      <p:sp>
        <p:nvSpPr>
          <p:cNvPr id="43091" name="Text Box 84"/>
          <p:cNvSpPr txBox="1">
            <a:spLocks noChangeArrowheads="1"/>
          </p:cNvSpPr>
          <p:nvPr/>
        </p:nvSpPr>
        <p:spPr bwMode="auto">
          <a:xfrm>
            <a:off x="5219700" y="6237288"/>
            <a:ext cx="1073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>
                <a:cs typeface="Arial" charset="0"/>
              </a:rPr>
              <a:t>LETTER</a:t>
            </a:r>
            <a:endParaRPr lang="ru-RU" sz="1800">
              <a:cs typeface="Arial" charset="0"/>
            </a:endParaRPr>
          </a:p>
        </p:txBody>
      </p:sp>
      <p:sp>
        <p:nvSpPr>
          <p:cNvPr id="43092" name="Text Box 85"/>
          <p:cNvSpPr txBox="1">
            <a:spLocks noChangeArrowheads="1"/>
          </p:cNvSpPr>
          <p:nvPr/>
        </p:nvSpPr>
        <p:spPr bwMode="auto">
          <a:xfrm>
            <a:off x="3779838" y="5876925"/>
            <a:ext cx="17843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>
                <a:cs typeface="Arial" charset="0"/>
              </a:rPr>
              <a:t>CHOCOLATES</a:t>
            </a:r>
            <a:endParaRPr lang="ru-RU" sz="1800">
              <a:cs typeface="Arial" charset="0"/>
            </a:endParaRPr>
          </a:p>
        </p:txBody>
      </p:sp>
      <p:sp>
        <p:nvSpPr>
          <p:cNvPr id="43093" name="Text Box 86"/>
          <p:cNvSpPr txBox="1">
            <a:spLocks noChangeArrowheads="1"/>
          </p:cNvSpPr>
          <p:nvPr/>
        </p:nvSpPr>
        <p:spPr bwMode="auto">
          <a:xfrm>
            <a:off x="1042988" y="6308725"/>
            <a:ext cx="7810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 b="0">
                <a:cs typeface="Arial" charset="0"/>
              </a:rPr>
              <a:t> </a:t>
            </a:r>
            <a:r>
              <a:rPr lang="en-US" sz="1800">
                <a:cs typeface="Arial" charset="0"/>
              </a:rPr>
              <a:t>KISS</a:t>
            </a:r>
            <a:endParaRPr lang="ru-RU" sz="1800">
              <a:cs typeface="Arial" charset="0"/>
            </a:endParaRPr>
          </a:p>
        </p:txBody>
      </p:sp>
      <p:sp>
        <p:nvSpPr>
          <p:cNvPr id="43094" name="Text Box 87"/>
          <p:cNvSpPr txBox="1">
            <a:spLocks noChangeArrowheads="1"/>
          </p:cNvSpPr>
          <p:nvPr/>
        </p:nvSpPr>
        <p:spPr bwMode="auto">
          <a:xfrm>
            <a:off x="2124075" y="6237288"/>
            <a:ext cx="7048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>
                <a:cs typeface="Arial" charset="0"/>
              </a:rPr>
              <a:t>GIFT</a:t>
            </a:r>
            <a:endParaRPr lang="ru-RU" sz="1800">
              <a:cs typeface="Arial" charset="0"/>
            </a:endParaRPr>
          </a:p>
        </p:txBody>
      </p:sp>
      <p:sp>
        <p:nvSpPr>
          <p:cNvPr id="43095" name="Text Box 88"/>
          <p:cNvSpPr txBox="1">
            <a:spLocks noChangeArrowheads="1"/>
          </p:cNvSpPr>
          <p:nvPr/>
        </p:nvSpPr>
        <p:spPr bwMode="auto">
          <a:xfrm>
            <a:off x="3492500" y="6237288"/>
            <a:ext cx="8064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>
                <a:cs typeface="Arial" charset="0"/>
              </a:rPr>
              <a:t>DATE</a:t>
            </a:r>
            <a:endParaRPr lang="ru-RU" sz="1800">
              <a:cs typeface="Arial" charset="0"/>
            </a:endParaRPr>
          </a:p>
        </p:txBody>
      </p:sp>
      <p:sp>
        <p:nvSpPr>
          <p:cNvPr id="43096" name="Text Box 89"/>
          <p:cNvSpPr txBox="1">
            <a:spLocks noChangeArrowheads="1"/>
          </p:cNvSpPr>
          <p:nvPr/>
        </p:nvSpPr>
        <p:spPr bwMode="auto">
          <a:xfrm>
            <a:off x="2484438" y="5805488"/>
            <a:ext cx="10350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 b="0">
                <a:cs typeface="Arial" charset="0"/>
              </a:rPr>
              <a:t> </a:t>
            </a:r>
            <a:r>
              <a:rPr lang="en-US" sz="1800">
                <a:cs typeface="Arial" charset="0"/>
              </a:rPr>
              <a:t>HEART</a:t>
            </a:r>
            <a:endParaRPr lang="ru-RU" sz="1800">
              <a:cs typeface="Arial" charset="0"/>
            </a:endParaRPr>
          </a:p>
        </p:txBody>
      </p:sp>
      <p:sp>
        <p:nvSpPr>
          <p:cNvPr id="43097" name="Text Box 90"/>
          <p:cNvSpPr txBox="1">
            <a:spLocks noChangeArrowheads="1"/>
          </p:cNvSpPr>
          <p:nvPr/>
        </p:nvSpPr>
        <p:spPr bwMode="auto">
          <a:xfrm>
            <a:off x="1547813" y="5805488"/>
            <a:ext cx="76835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>
                <a:cs typeface="Arial" charset="0"/>
              </a:rPr>
              <a:t>CARD</a:t>
            </a:r>
            <a:endParaRPr lang="ru-RU" sz="1600">
              <a:cs typeface="Arial" charset="0"/>
            </a:endParaRPr>
          </a:p>
        </p:txBody>
      </p:sp>
      <p:sp>
        <p:nvSpPr>
          <p:cNvPr id="43098" name="Text Box 91"/>
          <p:cNvSpPr txBox="1">
            <a:spLocks noChangeArrowheads="1"/>
          </p:cNvSpPr>
          <p:nvPr/>
        </p:nvSpPr>
        <p:spPr bwMode="auto">
          <a:xfrm>
            <a:off x="539750" y="5870575"/>
            <a:ext cx="692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>
                <a:cs typeface="Arial" charset="0"/>
              </a:rPr>
              <a:t>HUG</a:t>
            </a:r>
            <a:endParaRPr lang="ru-RU" sz="1800">
              <a:cs typeface="Arial" charset="0"/>
            </a:endParaRPr>
          </a:p>
        </p:txBody>
      </p:sp>
      <p:grpSp>
        <p:nvGrpSpPr>
          <p:cNvPr id="59484" name="Group 92"/>
          <p:cNvGrpSpPr>
            <a:grpSpLocks/>
          </p:cNvGrpSpPr>
          <p:nvPr/>
        </p:nvGrpSpPr>
        <p:grpSpPr bwMode="auto">
          <a:xfrm>
            <a:off x="698500" y="1628775"/>
            <a:ext cx="6753225" cy="4105275"/>
            <a:chOff x="741" y="1054"/>
            <a:chExt cx="4254" cy="2573"/>
          </a:xfrm>
        </p:grpSpPr>
        <p:sp>
          <p:nvSpPr>
            <p:cNvPr id="43101" name="Text Box 93"/>
            <p:cNvSpPr txBox="1">
              <a:spLocks noChangeArrowheads="1"/>
            </p:cNvSpPr>
            <p:nvPr/>
          </p:nvSpPr>
          <p:spPr bwMode="auto">
            <a:xfrm>
              <a:off x="2018" y="3393"/>
              <a:ext cx="436" cy="2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800">
                  <a:solidFill>
                    <a:srgbClr val="FF0000"/>
                  </a:solidFill>
                  <a:cs typeface="Arial" charset="0"/>
                </a:rPr>
                <a:t>HUG</a:t>
              </a:r>
              <a:endParaRPr lang="ru-RU" sz="1800">
                <a:solidFill>
                  <a:srgbClr val="FF0000"/>
                </a:solidFill>
                <a:cs typeface="Arial" charset="0"/>
              </a:endParaRPr>
            </a:p>
          </p:txBody>
        </p:sp>
        <p:sp>
          <p:nvSpPr>
            <p:cNvPr id="43102" name="Text Box 94"/>
            <p:cNvSpPr txBox="1">
              <a:spLocks noChangeArrowheads="1"/>
            </p:cNvSpPr>
            <p:nvPr/>
          </p:nvSpPr>
          <p:spPr bwMode="auto">
            <a:xfrm>
              <a:off x="3191" y="2221"/>
              <a:ext cx="484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600">
                  <a:solidFill>
                    <a:srgbClr val="FF0000"/>
                  </a:solidFill>
                  <a:cs typeface="Arial" charset="0"/>
                </a:rPr>
                <a:t>CARD</a:t>
              </a:r>
              <a:endParaRPr lang="ru-RU" sz="1600">
                <a:solidFill>
                  <a:srgbClr val="FF0000"/>
                </a:solidFill>
                <a:cs typeface="Arial" charset="0"/>
              </a:endParaRPr>
            </a:p>
          </p:txBody>
        </p:sp>
        <p:sp>
          <p:nvSpPr>
            <p:cNvPr id="59487" name="Text Box 95"/>
            <p:cNvSpPr txBox="1">
              <a:spLocks noChangeArrowheads="1"/>
            </p:cNvSpPr>
            <p:nvPr/>
          </p:nvSpPr>
          <p:spPr bwMode="auto">
            <a:xfrm>
              <a:off x="1920" y="1058"/>
              <a:ext cx="652" cy="2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n-US" sz="1800">
                  <a:solidFill>
                    <a:srgbClr val="FF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cs typeface="Arial" charset="0"/>
                </a:rPr>
                <a:t> HEART</a:t>
              </a:r>
              <a:endParaRPr lang="ru-RU" sz="18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endParaRPr>
            </a:p>
          </p:txBody>
        </p:sp>
        <p:sp>
          <p:nvSpPr>
            <p:cNvPr id="43104" name="Text Box 96"/>
            <p:cNvSpPr txBox="1">
              <a:spLocks noChangeArrowheads="1"/>
            </p:cNvSpPr>
            <p:nvPr/>
          </p:nvSpPr>
          <p:spPr bwMode="auto">
            <a:xfrm>
              <a:off x="3871" y="1054"/>
              <a:ext cx="1124" cy="2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800">
                  <a:solidFill>
                    <a:srgbClr val="FF0000"/>
                  </a:solidFill>
                  <a:cs typeface="Arial" charset="0"/>
                </a:rPr>
                <a:t>CHOCOLATES</a:t>
              </a:r>
              <a:endParaRPr lang="ru-RU" sz="1800">
                <a:solidFill>
                  <a:srgbClr val="FF0000"/>
                </a:solidFill>
                <a:cs typeface="Arial" charset="0"/>
              </a:endParaRPr>
            </a:p>
          </p:txBody>
        </p:sp>
        <p:sp>
          <p:nvSpPr>
            <p:cNvPr id="43105" name="Text Box 97"/>
            <p:cNvSpPr txBox="1">
              <a:spLocks noChangeArrowheads="1"/>
            </p:cNvSpPr>
            <p:nvPr/>
          </p:nvSpPr>
          <p:spPr bwMode="auto">
            <a:xfrm>
              <a:off x="832" y="2229"/>
              <a:ext cx="620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800">
                  <a:solidFill>
                    <a:srgbClr val="FF0000"/>
                  </a:solidFill>
                  <a:cs typeface="Arial" charset="0"/>
                </a:rPr>
                <a:t>ROSES</a:t>
              </a:r>
              <a:endParaRPr lang="ru-RU" sz="1800">
                <a:solidFill>
                  <a:srgbClr val="FF0000"/>
                </a:solidFill>
                <a:cs typeface="Arial" charset="0"/>
              </a:endParaRPr>
            </a:p>
          </p:txBody>
        </p:sp>
        <p:sp>
          <p:nvSpPr>
            <p:cNvPr id="43106" name="Text Box 98"/>
            <p:cNvSpPr txBox="1">
              <a:spLocks noChangeArrowheads="1"/>
            </p:cNvSpPr>
            <p:nvPr/>
          </p:nvSpPr>
          <p:spPr bwMode="auto">
            <a:xfrm>
              <a:off x="4195" y="3385"/>
              <a:ext cx="540" cy="2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800">
                  <a:solidFill>
                    <a:srgbClr val="FF0000"/>
                  </a:solidFill>
                  <a:cs typeface="Arial" charset="0"/>
                </a:rPr>
                <a:t>POEM</a:t>
              </a:r>
              <a:endParaRPr lang="ru-RU" sz="1800">
                <a:solidFill>
                  <a:srgbClr val="FF0000"/>
                </a:solidFill>
                <a:cs typeface="Arial" charset="0"/>
              </a:endParaRPr>
            </a:p>
          </p:txBody>
        </p:sp>
        <p:sp>
          <p:nvSpPr>
            <p:cNvPr id="59491" name="Text Box 99"/>
            <p:cNvSpPr txBox="1">
              <a:spLocks noChangeArrowheads="1"/>
            </p:cNvSpPr>
            <p:nvPr/>
          </p:nvSpPr>
          <p:spPr bwMode="auto">
            <a:xfrm>
              <a:off x="3100" y="1058"/>
              <a:ext cx="564" cy="2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sz="1800">
                  <a:solidFill>
                    <a:srgbClr val="FF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cs typeface="Arial" charset="0"/>
                </a:rPr>
                <a:t>CUP</a:t>
              </a:r>
              <a:r>
                <a:rPr lang="en-US" sz="1800">
                  <a:solidFill>
                    <a:srgbClr val="FF0000"/>
                  </a:solidFill>
                  <a:cs typeface="Arial" charset="0"/>
                </a:rPr>
                <a:t>ID</a:t>
              </a:r>
              <a:endParaRPr lang="ru-RU" sz="1800">
                <a:solidFill>
                  <a:srgbClr val="FF0000"/>
                </a:solidFill>
                <a:cs typeface="Arial" charset="0"/>
              </a:endParaRPr>
            </a:p>
          </p:txBody>
        </p:sp>
        <p:sp>
          <p:nvSpPr>
            <p:cNvPr id="43108" name="Text Box 100"/>
            <p:cNvSpPr txBox="1">
              <a:spLocks noChangeArrowheads="1"/>
            </p:cNvSpPr>
            <p:nvPr/>
          </p:nvSpPr>
          <p:spPr bwMode="auto">
            <a:xfrm>
              <a:off x="884" y="3397"/>
              <a:ext cx="492" cy="2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800">
                  <a:solidFill>
                    <a:srgbClr val="FF0000"/>
                  </a:solidFill>
                  <a:cs typeface="Arial" charset="0"/>
                </a:rPr>
                <a:t> KISS</a:t>
              </a:r>
              <a:endParaRPr lang="ru-RU" sz="1800">
                <a:solidFill>
                  <a:srgbClr val="FF0000"/>
                </a:solidFill>
                <a:cs typeface="Arial" charset="0"/>
              </a:endParaRPr>
            </a:p>
          </p:txBody>
        </p:sp>
        <p:sp>
          <p:nvSpPr>
            <p:cNvPr id="43109" name="Text Box 101"/>
            <p:cNvSpPr txBox="1">
              <a:spLocks noChangeArrowheads="1"/>
            </p:cNvSpPr>
            <p:nvPr/>
          </p:nvSpPr>
          <p:spPr bwMode="auto">
            <a:xfrm>
              <a:off x="1920" y="2225"/>
              <a:ext cx="444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800">
                  <a:solidFill>
                    <a:srgbClr val="FF0000"/>
                  </a:solidFill>
                  <a:cs typeface="Arial" charset="0"/>
                </a:rPr>
                <a:t>GIFT</a:t>
              </a:r>
              <a:endParaRPr lang="ru-RU" sz="1800">
                <a:solidFill>
                  <a:srgbClr val="FF0000"/>
                </a:solidFill>
                <a:cs typeface="Arial" charset="0"/>
              </a:endParaRPr>
            </a:p>
          </p:txBody>
        </p:sp>
        <p:sp>
          <p:nvSpPr>
            <p:cNvPr id="43110" name="Text Box 102"/>
            <p:cNvSpPr txBox="1">
              <a:spLocks noChangeArrowheads="1"/>
            </p:cNvSpPr>
            <p:nvPr/>
          </p:nvSpPr>
          <p:spPr bwMode="auto">
            <a:xfrm>
              <a:off x="4234" y="2217"/>
              <a:ext cx="508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800">
                  <a:solidFill>
                    <a:srgbClr val="FF0000"/>
                  </a:solidFill>
                  <a:cs typeface="Arial" charset="0"/>
                </a:rPr>
                <a:t>DATE</a:t>
              </a:r>
              <a:endParaRPr lang="ru-RU" sz="1800">
                <a:solidFill>
                  <a:srgbClr val="FF0000"/>
                </a:solidFill>
                <a:cs typeface="Arial" charset="0"/>
              </a:endParaRPr>
            </a:p>
          </p:txBody>
        </p:sp>
        <p:sp>
          <p:nvSpPr>
            <p:cNvPr id="43111" name="Text Box 103"/>
            <p:cNvSpPr txBox="1">
              <a:spLocks noChangeArrowheads="1"/>
            </p:cNvSpPr>
            <p:nvPr/>
          </p:nvSpPr>
          <p:spPr bwMode="auto">
            <a:xfrm>
              <a:off x="3016" y="3389"/>
              <a:ext cx="676" cy="2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800">
                  <a:solidFill>
                    <a:srgbClr val="FF0000"/>
                  </a:solidFill>
                  <a:cs typeface="Arial" charset="0"/>
                </a:rPr>
                <a:t>LETTER</a:t>
              </a:r>
              <a:endParaRPr lang="ru-RU" sz="1800">
                <a:solidFill>
                  <a:srgbClr val="FF0000"/>
                </a:solidFill>
                <a:cs typeface="Arial" charset="0"/>
              </a:endParaRPr>
            </a:p>
          </p:txBody>
        </p:sp>
        <p:sp>
          <p:nvSpPr>
            <p:cNvPr id="43112" name="Text Box 104"/>
            <p:cNvSpPr txBox="1">
              <a:spLocks noChangeArrowheads="1"/>
            </p:cNvSpPr>
            <p:nvPr/>
          </p:nvSpPr>
          <p:spPr bwMode="auto">
            <a:xfrm>
              <a:off x="741" y="1062"/>
              <a:ext cx="676" cy="2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800">
                  <a:solidFill>
                    <a:srgbClr val="FF0000"/>
                  </a:solidFill>
                  <a:cs typeface="Arial" charset="0"/>
                </a:rPr>
                <a:t>ARROW</a:t>
              </a:r>
              <a:endParaRPr lang="ru-RU" sz="1800">
                <a:solidFill>
                  <a:srgbClr val="FF0000"/>
                </a:solidFill>
                <a:cs typeface="Arial" charset="0"/>
              </a:endParaRPr>
            </a:p>
          </p:txBody>
        </p:sp>
      </p:grpSp>
      <p:sp>
        <p:nvSpPr>
          <p:cNvPr id="59497" name="AutoShape 105"/>
          <p:cNvSpPr>
            <a:spLocks noChangeArrowheads="1"/>
          </p:cNvSpPr>
          <p:nvPr/>
        </p:nvSpPr>
        <p:spPr bwMode="auto">
          <a:xfrm>
            <a:off x="7740650" y="692150"/>
            <a:ext cx="1116013" cy="936625"/>
          </a:xfrm>
          <a:prstGeom prst="bevel">
            <a:avLst>
              <a:gd name="adj" fmla="val 125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1600">
                <a:cs typeface="Arial" charset="0"/>
              </a:rPr>
              <a:t>CHECK</a:t>
            </a:r>
            <a:endParaRPr lang="ru-RU" sz="1600"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949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594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9497"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3" name="Picture 1"/>
          <p:cNvPicPr>
            <a:picLocks noGrp="1" noChangeAspect="1" noChangeArrowheads="1"/>
          </p:cNvPicPr>
          <p:nvPr>
            <p:ph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pic>
        <p:nvPicPr>
          <p:cNvPr id="44034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948488" y="4841875"/>
            <a:ext cx="2016125" cy="201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035" name="Picture 5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CBCBFD"/>
              </a:clrFrom>
              <a:clrTo>
                <a:srgbClr val="CBCB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419475" y="2924175"/>
            <a:ext cx="1957388" cy="1944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036" name="Picture 7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6D5DE"/>
              </a:clrFrom>
              <a:clrTo>
                <a:srgbClr val="F6D5D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5059363"/>
            <a:ext cx="2570163" cy="1798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037" name="Picture 9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916238" y="2205038"/>
            <a:ext cx="1428750" cy="97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038" name="Picture 10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092950" y="2420938"/>
            <a:ext cx="1428750" cy="141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039" name="Picture 11"/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63938" y="4652963"/>
            <a:ext cx="1428750" cy="1400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040" name="Picture 1"/>
          <p:cNvPicPr>
            <a:picLocks noChangeAspect="1" noChangeArrowheads="1"/>
          </p:cNvPicPr>
          <p:nvPr/>
        </p:nvPicPr>
        <p:blipFill>
          <a:blip r:embed="rId9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064500" y="0"/>
            <a:ext cx="1079500" cy="2200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" name="Прямоугольник 26"/>
          <p:cNvSpPr/>
          <p:nvPr/>
        </p:nvSpPr>
        <p:spPr>
          <a:xfrm>
            <a:off x="611560" y="404664"/>
            <a:ext cx="7545848" cy="923330"/>
          </a:xfrm>
          <a:prstGeom prst="rect">
            <a:avLst/>
          </a:prstGeom>
          <a:noFill/>
        </p:spPr>
        <p:txBody>
          <a:bodyPr wrap="none">
            <a:prstTxWarp prst="textChevron">
              <a:avLst/>
            </a:prstTxWarp>
            <a:spAutoFit/>
          </a:bodyPr>
          <a:lstStyle/>
          <a:p>
            <a:pPr algn="ctr">
              <a:defRPr/>
            </a:pPr>
            <a:r>
              <a:rPr lang="en-US" sz="5400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CC3300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Happy Valentine’s Day</a:t>
            </a:r>
            <a:endParaRPr lang="ru-RU" sz="540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solidFill>
                <a:srgbClr val="CC3300"/>
              </a:soli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pic>
        <p:nvPicPr>
          <p:cNvPr id="44042" name="Picture 1"/>
          <p:cNvPicPr>
            <a:picLocks noChangeAspect="1" noChangeArrowheads="1"/>
          </p:cNvPicPr>
          <p:nvPr/>
        </p:nvPicPr>
        <p:blipFill>
          <a:blip r:embed="rId9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11188" y="1844675"/>
            <a:ext cx="1296987" cy="2640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Rectangle 4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endParaRPr lang="ru-RU" sz="4800" b="1" smtClean="0">
              <a:solidFill>
                <a:srgbClr val="00CC00"/>
              </a:solidFill>
            </a:endParaRPr>
          </a:p>
        </p:txBody>
      </p:sp>
      <p:sp>
        <p:nvSpPr>
          <p:cNvPr id="253961" name="Rectangle 9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395288" y="1052513"/>
            <a:ext cx="4038600" cy="4525962"/>
          </a:xfrm>
        </p:spPr>
        <p:txBody>
          <a:bodyPr/>
          <a:lstStyle/>
          <a:p>
            <a:pPr marL="533400" indent="-533400" eaLnBrk="1" hangingPunct="1">
              <a:buFontTx/>
              <a:buNone/>
            </a:pPr>
            <a:r>
              <a:rPr lang="ru-RU" sz="2800" b="1" i="1" u="sng" smtClean="0">
                <a:solidFill>
                  <a:srgbClr val="FF0000"/>
                </a:solidFill>
              </a:rPr>
              <a:t>РОЗЫ</a:t>
            </a:r>
            <a:r>
              <a:rPr lang="ru-RU" sz="2800" smtClean="0"/>
              <a:t> </a:t>
            </a:r>
            <a:r>
              <a:rPr lang="en-US" sz="2800" b="1" smtClean="0"/>
              <a:t>ARE RED</a:t>
            </a:r>
          </a:p>
          <a:p>
            <a:pPr marL="533400" indent="-533400" eaLnBrk="1" hangingPunct="1">
              <a:buFontTx/>
              <a:buNone/>
            </a:pPr>
            <a:r>
              <a:rPr lang="en-US" sz="2800" b="1" smtClean="0"/>
              <a:t> VIOLETS ARE </a:t>
            </a:r>
            <a:r>
              <a:rPr lang="ru-RU" sz="2800" b="1" i="1" u="sng" smtClean="0">
                <a:solidFill>
                  <a:srgbClr val="0000FF"/>
                </a:solidFill>
              </a:rPr>
              <a:t>СИНИЕ</a:t>
            </a:r>
          </a:p>
          <a:p>
            <a:pPr marL="533400" indent="-533400" eaLnBrk="1" hangingPunct="1">
              <a:buFontTx/>
              <a:buNone/>
            </a:pPr>
            <a:r>
              <a:rPr lang="en-US" sz="2800" b="1" smtClean="0"/>
              <a:t>HONEY IS </a:t>
            </a:r>
            <a:r>
              <a:rPr lang="ru-RU" sz="2800" b="1" i="1" u="sng" smtClean="0">
                <a:solidFill>
                  <a:srgbClr val="006600"/>
                </a:solidFill>
              </a:rPr>
              <a:t>СЛАДКИЙ</a:t>
            </a:r>
          </a:p>
          <a:p>
            <a:pPr marL="533400" indent="-533400" eaLnBrk="1" hangingPunct="1">
              <a:buFontTx/>
              <a:buNone/>
            </a:pPr>
            <a:r>
              <a:rPr lang="en-US" sz="2800" b="1" smtClean="0"/>
              <a:t>AND SO ARE YOU!</a:t>
            </a:r>
            <a:endParaRPr lang="ru-RU" sz="2800" b="1" smtClean="0"/>
          </a:p>
        </p:txBody>
      </p:sp>
      <p:sp>
        <p:nvSpPr>
          <p:cNvPr id="253966" name="Rectangle 14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4643438" y="1989138"/>
            <a:ext cx="4038600" cy="4525962"/>
          </a:xfrm>
        </p:spPr>
        <p:txBody>
          <a:bodyPr/>
          <a:lstStyle/>
          <a:p>
            <a:pPr eaLnBrk="1" hangingPunct="1">
              <a:buFontTx/>
              <a:buNone/>
            </a:pPr>
            <a:endParaRPr lang="en-US" sz="2800" smtClean="0"/>
          </a:p>
          <a:p>
            <a:pPr eaLnBrk="1" hangingPunct="1">
              <a:buFontTx/>
              <a:buNone/>
            </a:pPr>
            <a:endParaRPr lang="en-US" sz="2800" smtClean="0"/>
          </a:p>
          <a:p>
            <a:pPr eaLnBrk="1" hangingPunct="1">
              <a:buFontTx/>
              <a:buNone/>
            </a:pPr>
            <a:endParaRPr lang="en-US" sz="2800" smtClean="0"/>
          </a:p>
          <a:p>
            <a:pPr eaLnBrk="1" hangingPunct="1">
              <a:buFontTx/>
              <a:buNone/>
            </a:pPr>
            <a:endParaRPr lang="en-US" sz="2800" smtClean="0"/>
          </a:p>
          <a:p>
            <a:pPr eaLnBrk="1" hangingPunct="1">
              <a:buFontTx/>
              <a:buNone/>
            </a:pPr>
            <a:r>
              <a:rPr lang="en-US" sz="2800" b="1" u="sng" smtClean="0">
                <a:solidFill>
                  <a:srgbClr val="FF0000"/>
                </a:solidFill>
              </a:rPr>
              <a:t>ROSES</a:t>
            </a:r>
            <a:r>
              <a:rPr lang="en-US" sz="2800" b="1" smtClean="0"/>
              <a:t> ARE RED</a:t>
            </a:r>
          </a:p>
          <a:p>
            <a:pPr eaLnBrk="1" hangingPunct="1">
              <a:buFontTx/>
              <a:buNone/>
            </a:pPr>
            <a:r>
              <a:rPr lang="en-US" sz="2800" b="1" smtClean="0"/>
              <a:t>VIOLETS ARE </a:t>
            </a:r>
            <a:r>
              <a:rPr lang="en-US" sz="2800" b="1" u="sng" smtClean="0">
                <a:solidFill>
                  <a:srgbClr val="0000FF"/>
                </a:solidFill>
              </a:rPr>
              <a:t>BLUE</a:t>
            </a:r>
          </a:p>
          <a:p>
            <a:pPr eaLnBrk="1" hangingPunct="1">
              <a:buFontTx/>
              <a:buNone/>
            </a:pPr>
            <a:r>
              <a:rPr lang="en-US" sz="2800" b="1" smtClean="0"/>
              <a:t>HONEY IS </a:t>
            </a:r>
            <a:r>
              <a:rPr lang="en-US" sz="2800" b="1" u="sng" smtClean="0">
                <a:solidFill>
                  <a:srgbClr val="006600"/>
                </a:solidFill>
              </a:rPr>
              <a:t>SWEET</a:t>
            </a:r>
          </a:p>
          <a:p>
            <a:pPr eaLnBrk="1" hangingPunct="1">
              <a:buFontTx/>
              <a:buNone/>
            </a:pPr>
            <a:r>
              <a:rPr lang="en-US" sz="2800" b="1" smtClean="0"/>
              <a:t>AND SO ARE YOU!</a:t>
            </a:r>
            <a:endParaRPr lang="ru-RU" sz="2800" b="1" smtClean="0"/>
          </a:p>
        </p:txBody>
      </p:sp>
      <p:pic>
        <p:nvPicPr>
          <p:cNvPr id="34821" name="Picture 13" descr="42820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4787900" y="404813"/>
            <a:ext cx="4176713" cy="2374900"/>
          </a:xfrm>
        </p:spPr>
      </p:pic>
      <p:pic>
        <p:nvPicPr>
          <p:cNvPr id="45061" name="Picture 1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39750" y="4221163"/>
            <a:ext cx="2376488" cy="2122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5062" name="Picture 19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50825" y="3789363"/>
            <a:ext cx="1428750" cy="1314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48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9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" dur="80"/>
                                        <p:tgtEl>
                                          <p:spTgt spid="2539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" dur="80"/>
                                        <p:tgtEl>
                                          <p:spTgt spid="2539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80"/>
                                        <p:tgtEl>
                                          <p:spTgt spid="2539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96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7" dur="80"/>
                                        <p:tgtEl>
                                          <p:spTgt spid="25396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8" dur="80"/>
                                        <p:tgtEl>
                                          <p:spTgt spid="25396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80"/>
                                        <p:tgtEl>
                                          <p:spTgt spid="25396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96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2" dur="80"/>
                                        <p:tgtEl>
                                          <p:spTgt spid="25396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3" dur="80"/>
                                        <p:tgtEl>
                                          <p:spTgt spid="25396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80"/>
                                        <p:tgtEl>
                                          <p:spTgt spid="25396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96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7" dur="80"/>
                                        <p:tgtEl>
                                          <p:spTgt spid="25396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8" dur="80"/>
                                        <p:tgtEl>
                                          <p:spTgt spid="25396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80"/>
                                        <p:tgtEl>
                                          <p:spTgt spid="25396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96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4" dur="80"/>
                                        <p:tgtEl>
                                          <p:spTgt spid="25396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5" dur="80"/>
                                        <p:tgtEl>
                                          <p:spTgt spid="25396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6" dur="80"/>
                                        <p:tgtEl>
                                          <p:spTgt spid="25396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96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1" dur="80"/>
                                        <p:tgtEl>
                                          <p:spTgt spid="25396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2" dur="80"/>
                                        <p:tgtEl>
                                          <p:spTgt spid="25396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3" dur="80"/>
                                        <p:tgtEl>
                                          <p:spTgt spid="25396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96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8" dur="80"/>
                                        <p:tgtEl>
                                          <p:spTgt spid="25396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9" dur="80"/>
                                        <p:tgtEl>
                                          <p:spTgt spid="25396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0" dur="80"/>
                                        <p:tgtEl>
                                          <p:spTgt spid="25396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96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5" dur="80"/>
                                        <p:tgtEl>
                                          <p:spTgt spid="25396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6" dur="80"/>
                                        <p:tgtEl>
                                          <p:spTgt spid="25396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7" dur="80"/>
                                        <p:tgtEl>
                                          <p:spTgt spid="25396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24" name="Rectangle 4"/>
          <p:cNvSpPr>
            <a:spLocks noGrp="1" noChangeArrowheads="1"/>
          </p:cNvSpPr>
          <p:nvPr>
            <p:ph type="title" idx="4294967295"/>
          </p:nvPr>
        </p:nvSpPr>
        <p:spPr/>
        <p:txBody>
          <a:bodyPr anchorCtr="1"/>
          <a:lstStyle/>
          <a:p>
            <a:pPr eaLnBrk="1" hangingPunct="1">
              <a:defRPr/>
            </a:pPr>
            <a:endParaRPr lang="ru-RU" sz="4800" smtClean="0">
              <a:solidFill>
                <a:srgbClr val="FFFF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pic>
        <p:nvPicPr>
          <p:cNvPr id="38914" name="Picture 12" descr="109582266_f21bee2a55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250825" y="476250"/>
            <a:ext cx="3455988" cy="2390775"/>
          </a:xfrm>
        </p:spPr>
      </p:pic>
      <p:sp>
        <p:nvSpPr>
          <p:cNvPr id="286725" name="Rectangle 5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3924300" y="692150"/>
            <a:ext cx="5219700" cy="3960813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  <a:defRPr/>
            </a:pPr>
            <a:r>
              <a:rPr lang="en-US" sz="2800" b="1" dirty="0" smtClean="0"/>
              <a:t>MAMA LOVES</a:t>
            </a:r>
            <a:r>
              <a:rPr lang="en-US" sz="2800" b="1" dirty="0" smtClean="0">
                <a:solidFill>
                  <a:srgbClr val="FFCC00"/>
                </a:solidFill>
              </a:rPr>
              <a:t> </a:t>
            </a:r>
            <a:r>
              <a:rPr lang="ru-RU" sz="2800" b="1" u="sng" dirty="0" smtClean="0">
                <a:solidFill>
                  <a:srgbClr val="FF0000"/>
                </a:solidFill>
              </a:rPr>
              <a:t>КОФЕ</a:t>
            </a:r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r>
              <a:rPr lang="en-US" sz="2800" b="1" dirty="0" smtClean="0"/>
              <a:t>PAPA LOVES</a:t>
            </a:r>
            <a:r>
              <a:rPr lang="en-US" sz="2800" b="1" dirty="0" smtClean="0">
                <a:solidFill>
                  <a:srgbClr val="FFCC00"/>
                </a:solidFill>
              </a:rPr>
              <a:t> </a:t>
            </a:r>
            <a:r>
              <a:rPr lang="ru-RU" sz="2800" b="1" u="sng" dirty="0" smtClean="0">
                <a:solidFill>
                  <a:srgbClr val="006600"/>
                </a:solidFill>
              </a:rPr>
              <a:t>ЧАЙ</a:t>
            </a:r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r>
              <a:rPr lang="en-US" sz="2800" b="1" dirty="0" smtClean="0"/>
              <a:t>I</a:t>
            </a:r>
            <a:r>
              <a:rPr lang="en-US" sz="2800" b="1" dirty="0" smtClean="0">
                <a:solidFill>
                  <a:srgbClr val="FFCC00"/>
                </a:solidFill>
              </a:rPr>
              <a:t> </a:t>
            </a:r>
            <a:r>
              <a:rPr lang="ru-RU" sz="2800" b="1" u="sng" dirty="0" smtClean="0">
                <a:solidFill>
                  <a:srgbClr val="990099"/>
                </a:solidFill>
              </a:rPr>
              <a:t>ЛЮБЛЮ </a:t>
            </a:r>
            <a:r>
              <a:rPr lang="en-US" sz="2800" b="1" dirty="0" smtClean="0"/>
              <a:t>MY TEACHER</a:t>
            </a:r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r>
              <a:rPr lang="en-US" sz="2800" b="1" dirty="0" smtClean="0"/>
              <a:t>AND MY TEACHER</a:t>
            </a:r>
            <a:endParaRPr lang="ru-RU" sz="2800" b="1" dirty="0" smtClean="0"/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r>
              <a:rPr lang="en-US" sz="2800" b="1" dirty="0" smtClean="0"/>
              <a:t>LOVES</a:t>
            </a:r>
            <a:r>
              <a:rPr lang="en-US" sz="2800" b="1" dirty="0" smtClean="0">
                <a:solidFill>
                  <a:srgbClr val="FFCC00"/>
                </a:solidFill>
              </a:rPr>
              <a:t> </a:t>
            </a:r>
            <a:r>
              <a:rPr lang="ru-RU" sz="2800" b="1" u="sng" dirty="0" smtClean="0">
                <a:solidFill>
                  <a:srgbClr val="000099"/>
                </a:solidFill>
              </a:rPr>
              <a:t>МЕНЯ.</a:t>
            </a:r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endParaRPr lang="en-US" sz="2800" b="1" u="sng" dirty="0" smtClean="0">
              <a:solidFill>
                <a:srgbClr val="00FFFF"/>
              </a:solidFill>
            </a:endParaRPr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endParaRPr lang="en-US" b="1" dirty="0" smtClean="0">
              <a:solidFill>
                <a:srgbClr val="FFCC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r>
              <a:rPr lang="en-US" b="1" dirty="0" smtClean="0">
                <a:solidFill>
                  <a:srgbClr val="FFCC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          </a:t>
            </a:r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endParaRPr lang="ru-RU" b="1" dirty="0" smtClean="0">
              <a:solidFill>
                <a:srgbClr val="FFCC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endParaRPr lang="ru-RU" b="1" u="sng" dirty="0" smtClean="0">
              <a:solidFill>
                <a:srgbClr val="FFCC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endParaRPr lang="ru-RU" b="1" u="sng" dirty="0" smtClean="0">
              <a:solidFill>
                <a:srgbClr val="00FFFF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8918" name="Text Box 6"/>
          <p:cNvSpPr txBox="1">
            <a:spLocks noChangeArrowheads="1"/>
          </p:cNvSpPr>
          <p:nvPr/>
        </p:nvSpPr>
        <p:spPr bwMode="auto">
          <a:xfrm>
            <a:off x="468313" y="4149725"/>
            <a:ext cx="4968875" cy="2227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 sz="2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MAMA LOVES</a:t>
            </a:r>
            <a:r>
              <a:rPr lang="en-US" sz="2800" dirty="0">
                <a:solidFill>
                  <a:srgbClr val="FFCC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sz="2800" u="sng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COFFEE</a:t>
            </a:r>
          </a:p>
          <a:p>
            <a:pPr>
              <a:defRPr/>
            </a:pPr>
            <a:r>
              <a:rPr lang="en-US" sz="2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PAPA LOVES</a:t>
            </a:r>
            <a:r>
              <a:rPr lang="en-US" sz="2800" dirty="0">
                <a:solidFill>
                  <a:srgbClr val="FFCC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sz="2800" u="sng" dirty="0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TEA</a:t>
            </a:r>
          </a:p>
          <a:p>
            <a:pPr>
              <a:defRPr/>
            </a:pPr>
            <a:r>
              <a:rPr lang="en-US" sz="2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I</a:t>
            </a:r>
            <a:r>
              <a:rPr lang="en-US" sz="2800" dirty="0">
                <a:solidFill>
                  <a:srgbClr val="FFCC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sz="2800" u="sng" dirty="0">
                <a:solidFill>
                  <a:srgbClr val="D60093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LOVE </a:t>
            </a:r>
            <a:r>
              <a:rPr lang="en-US" sz="2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MY TEACHER</a:t>
            </a:r>
          </a:p>
          <a:p>
            <a:pPr>
              <a:defRPr/>
            </a:pPr>
            <a:r>
              <a:rPr lang="en-US" sz="2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AND MY TEACHER LOVES</a:t>
            </a:r>
            <a:r>
              <a:rPr lang="en-US" sz="2800" dirty="0">
                <a:solidFill>
                  <a:srgbClr val="FFCC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sz="2800" u="sng" dirty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ME</a:t>
            </a:r>
            <a:r>
              <a:rPr lang="en-US" sz="2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!</a:t>
            </a:r>
            <a:endParaRPr lang="ru-RU" sz="28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pic>
        <p:nvPicPr>
          <p:cNvPr id="65539" name="Picture 3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10000"/>
          </a:blip>
          <a:srcRect/>
          <a:stretch>
            <a:fillRect/>
          </a:stretch>
        </p:blipFill>
        <p:spPr bwMode="auto">
          <a:xfrm>
            <a:off x="5364163" y="3789363"/>
            <a:ext cx="2628900" cy="266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014" name="Picture 1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812088" y="1844675"/>
            <a:ext cx="1181100" cy="2160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6087" name="Picture 18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588125" y="5589588"/>
            <a:ext cx="1428750" cy="1123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89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2000"/>
                                        <p:tgtEl>
                                          <p:spTgt spid="655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430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8" dur="80"/>
                                        <p:tgtEl>
                                          <p:spTgt spid="2867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9" dur="80"/>
                                        <p:tgtEl>
                                          <p:spTgt spid="2867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80"/>
                                        <p:tgtEl>
                                          <p:spTgt spid="2867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3" dur="80"/>
                                        <p:tgtEl>
                                          <p:spTgt spid="2867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4" dur="80"/>
                                        <p:tgtEl>
                                          <p:spTgt spid="2867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5" dur="80"/>
                                        <p:tgtEl>
                                          <p:spTgt spid="2867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8" dur="80"/>
                                        <p:tgtEl>
                                          <p:spTgt spid="2867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9" dur="80"/>
                                        <p:tgtEl>
                                          <p:spTgt spid="2867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80"/>
                                        <p:tgtEl>
                                          <p:spTgt spid="2867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3" dur="80"/>
                                        <p:tgtEl>
                                          <p:spTgt spid="2867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4" dur="80"/>
                                        <p:tgtEl>
                                          <p:spTgt spid="2867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5" dur="80"/>
                                        <p:tgtEl>
                                          <p:spTgt spid="2867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2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8" dur="80"/>
                                        <p:tgtEl>
                                          <p:spTgt spid="28672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9" dur="80"/>
                                        <p:tgtEl>
                                          <p:spTgt spid="28672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0" dur="80"/>
                                        <p:tgtEl>
                                          <p:spTgt spid="28672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5" dur="80"/>
                                        <p:tgtEl>
                                          <p:spTgt spid="389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6" dur="80"/>
                                        <p:tgtEl>
                                          <p:spTgt spid="389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7" dur="80"/>
                                        <p:tgtEl>
                                          <p:spTgt spid="389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2" dur="80"/>
                                        <p:tgtEl>
                                          <p:spTgt spid="389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3" dur="80"/>
                                        <p:tgtEl>
                                          <p:spTgt spid="389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4" dur="80"/>
                                        <p:tgtEl>
                                          <p:spTgt spid="389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9" dur="80"/>
                                        <p:tgtEl>
                                          <p:spTgt spid="389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60" dur="80"/>
                                        <p:tgtEl>
                                          <p:spTgt spid="389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1" dur="80"/>
                                        <p:tgtEl>
                                          <p:spTgt spid="389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66" dur="80"/>
                                        <p:tgtEl>
                                          <p:spTgt spid="389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67" dur="80"/>
                                        <p:tgtEl>
                                          <p:spTgt spid="389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8" dur="80"/>
                                        <p:tgtEl>
                                          <p:spTgt spid="389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0" name="Rectangle 20"/>
          <p:cNvSpPr>
            <a:spLocks noGrp="1" noRot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ru-RU" sz="480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      </a:t>
            </a:r>
            <a:endParaRPr lang="ru-RU" smtClean="0">
              <a:solidFill>
                <a:srgbClr val="0033CC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96975" name="Rectangle 15"/>
          <p:cNvSpPr>
            <a:spLocks noGrp="1" noRot="1" noChangeArrowheads="1"/>
          </p:cNvSpPr>
          <p:nvPr>
            <p:ph type="body" sz="half" idx="4294967295"/>
          </p:nvPr>
        </p:nvSpPr>
        <p:spPr>
          <a:xfrm>
            <a:off x="323850" y="692150"/>
            <a:ext cx="5184775" cy="4525963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  <a:defRPr/>
            </a:pPr>
            <a:r>
              <a:rPr lang="ru-RU" sz="2800" b="1" u="sng" smtClean="0">
                <a:solidFill>
                  <a:srgbClr val="000099"/>
                </a:solidFill>
              </a:rPr>
              <a:t>МАЛЬЧИКИ</a:t>
            </a:r>
            <a:r>
              <a:rPr lang="ru-RU" sz="2800" b="1" smtClean="0"/>
              <a:t> </a:t>
            </a:r>
            <a:r>
              <a:rPr lang="en-US" sz="2800" b="1" smtClean="0"/>
              <a:t>ARE SILLY</a:t>
            </a:r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r>
              <a:rPr lang="ru-RU" sz="2800" b="1" u="sng" smtClean="0">
                <a:solidFill>
                  <a:srgbClr val="FF0000"/>
                </a:solidFill>
              </a:rPr>
              <a:t>ДЕВОЧКИ</a:t>
            </a:r>
            <a:r>
              <a:rPr lang="ru-RU" sz="2800" b="1" smtClean="0">
                <a:solidFill>
                  <a:srgbClr val="FF0000"/>
                </a:solidFill>
              </a:rPr>
              <a:t> </a:t>
            </a:r>
            <a:r>
              <a:rPr lang="en-US" sz="2800" b="1" smtClean="0"/>
              <a:t>ARE SMART</a:t>
            </a:r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r>
              <a:rPr lang="en-US" sz="2800" b="1" smtClean="0"/>
              <a:t>I LOVE </a:t>
            </a:r>
            <a:r>
              <a:rPr lang="ru-RU" sz="2800" b="1" u="sng" smtClean="0">
                <a:solidFill>
                  <a:srgbClr val="006600"/>
                </a:solidFill>
              </a:rPr>
              <a:t>ТЕБЯ</a:t>
            </a:r>
            <a:endParaRPr lang="en-US" sz="2800" b="1" u="sng" smtClean="0">
              <a:solidFill>
                <a:srgbClr val="006600"/>
              </a:solidFill>
            </a:endParaRPr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r>
              <a:rPr lang="en-US" sz="2800" b="1" smtClean="0"/>
              <a:t>WITH ALL MY </a:t>
            </a:r>
            <a:r>
              <a:rPr lang="ru-RU" sz="2800" b="1" u="sng" smtClean="0">
                <a:solidFill>
                  <a:srgbClr val="000099"/>
                </a:solidFill>
              </a:rPr>
              <a:t>СЕРДЦЕМ</a:t>
            </a:r>
            <a:r>
              <a:rPr lang="ru-RU" sz="2800" b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!</a:t>
            </a:r>
            <a:endParaRPr lang="en-US" sz="2800" b="1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endParaRPr lang="en-US" sz="2800" b="1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r>
              <a:rPr lang="en-US" sz="2400" b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         </a:t>
            </a:r>
          </a:p>
        </p:txBody>
      </p:sp>
      <p:sp>
        <p:nvSpPr>
          <p:cNvPr id="39942" name="Text Box 6"/>
          <p:cNvSpPr txBox="1">
            <a:spLocks noChangeArrowheads="1"/>
          </p:cNvSpPr>
          <p:nvPr/>
        </p:nvSpPr>
        <p:spPr bwMode="auto">
          <a:xfrm>
            <a:off x="4427538" y="3933825"/>
            <a:ext cx="4427537" cy="2441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u="sng">
                <a:solidFill>
                  <a:srgbClr val="000099"/>
                </a:solidFill>
              </a:rPr>
              <a:t>BOYS</a:t>
            </a:r>
            <a:r>
              <a:rPr lang="en-US" sz="2800"/>
              <a:t> ARE SILLY</a:t>
            </a:r>
          </a:p>
          <a:p>
            <a:r>
              <a:rPr lang="en-US" sz="2800" u="sng">
                <a:solidFill>
                  <a:srgbClr val="FF0000"/>
                </a:solidFill>
              </a:rPr>
              <a:t>GIRLS </a:t>
            </a:r>
            <a:r>
              <a:rPr lang="en-US" sz="2800"/>
              <a:t>ARE SMART</a:t>
            </a:r>
          </a:p>
          <a:p>
            <a:r>
              <a:rPr lang="en-US" sz="2800"/>
              <a:t>I LOVE </a:t>
            </a:r>
            <a:r>
              <a:rPr lang="en-US" sz="2800" u="sng">
                <a:solidFill>
                  <a:srgbClr val="006600"/>
                </a:solidFill>
              </a:rPr>
              <a:t>YOU</a:t>
            </a:r>
            <a:r>
              <a:rPr lang="en-US" sz="2800"/>
              <a:t> </a:t>
            </a:r>
          </a:p>
          <a:p>
            <a:r>
              <a:rPr lang="en-US" sz="2800"/>
              <a:t>WITH ALL MY </a:t>
            </a:r>
            <a:r>
              <a:rPr lang="en-US" sz="2800" u="sng">
                <a:solidFill>
                  <a:srgbClr val="000099"/>
                </a:solidFill>
              </a:rPr>
              <a:t>HEART</a:t>
            </a:r>
            <a:r>
              <a:rPr lang="en-US" sz="2800"/>
              <a:t>!</a:t>
            </a:r>
            <a:endParaRPr lang="ru-RU" sz="2800"/>
          </a:p>
          <a:p>
            <a:pPr>
              <a:spcBef>
                <a:spcPct val="50000"/>
              </a:spcBef>
            </a:pPr>
            <a:endParaRPr lang="ru-RU" sz="2800"/>
          </a:p>
        </p:txBody>
      </p:sp>
      <p:pic>
        <p:nvPicPr>
          <p:cNvPr id="64513" name="Picture 1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CE8E7"/>
              </a:clrFrom>
              <a:clrTo>
                <a:srgbClr val="FCE8E7">
                  <a:alpha val="0"/>
                </a:srgbClr>
              </a:clrTo>
            </a:clrChange>
            <a:lum bright="-10000"/>
          </a:blip>
          <a:srcRect/>
          <a:stretch>
            <a:fillRect/>
          </a:stretch>
        </p:blipFill>
        <p:spPr bwMode="auto">
          <a:xfrm>
            <a:off x="323850" y="3500438"/>
            <a:ext cx="3992563" cy="300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4514" name="Picture 2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lum bright="-10000"/>
          </a:blip>
          <a:srcRect/>
          <a:stretch>
            <a:fillRect/>
          </a:stretch>
        </p:blipFill>
        <p:spPr bwMode="auto">
          <a:xfrm>
            <a:off x="5508625" y="549275"/>
            <a:ext cx="2830513" cy="3240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645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2000"/>
                                        <p:tgtEl>
                                          <p:spTgt spid="645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5" dur="80"/>
                                        <p:tgtEl>
                                          <p:spTgt spid="2969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6" dur="80"/>
                                        <p:tgtEl>
                                          <p:spTgt spid="2969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" dur="80"/>
                                        <p:tgtEl>
                                          <p:spTgt spid="2969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0" dur="80"/>
                                        <p:tgtEl>
                                          <p:spTgt spid="2969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1" dur="80"/>
                                        <p:tgtEl>
                                          <p:spTgt spid="2969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80"/>
                                        <p:tgtEl>
                                          <p:spTgt spid="2969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5" dur="80"/>
                                        <p:tgtEl>
                                          <p:spTgt spid="2969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6" dur="80"/>
                                        <p:tgtEl>
                                          <p:spTgt spid="2969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" dur="80"/>
                                        <p:tgtEl>
                                          <p:spTgt spid="2969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0" dur="80"/>
                                        <p:tgtEl>
                                          <p:spTgt spid="2969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1" dur="80"/>
                                        <p:tgtEl>
                                          <p:spTgt spid="2969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2" dur="80"/>
                                        <p:tgtEl>
                                          <p:spTgt spid="2969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7" dur="80"/>
                                        <p:tgtEl>
                                          <p:spTgt spid="399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8" dur="80"/>
                                        <p:tgtEl>
                                          <p:spTgt spid="399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" dur="80"/>
                                        <p:tgtEl>
                                          <p:spTgt spid="399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4" dur="80"/>
                                        <p:tgtEl>
                                          <p:spTgt spid="399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5" dur="80"/>
                                        <p:tgtEl>
                                          <p:spTgt spid="399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6" dur="80"/>
                                        <p:tgtEl>
                                          <p:spTgt spid="399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1" dur="80"/>
                                        <p:tgtEl>
                                          <p:spTgt spid="399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2" dur="80"/>
                                        <p:tgtEl>
                                          <p:spTgt spid="399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3" dur="80"/>
                                        <p:tgtEl>
                                          <p:spTgt spid="399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8" dur="80"/>
                                        <p:tgtEl>
                                          <p:spTgt spid="399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9" dur="80"/>
                                        <p:tgtEl>
                                          <p:spTgt spid="399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0" dur="80"/>
                                        <p:tgtEl>
                                          <p:spTgt spid="399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42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>
              <a:defRPr/>
            </a:pPr>
            <a:endParaRPr lang="ru-RU" sz="4800" b="1" smtClean="0">
              <a:solidFill>
                <a:srgbClr val="99FF33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17444" name="Rectangle 4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3851275" y="476250"/>
            <a:ext cx="5761038" cy="3097213"/>
          </a:xfrm>
        </p:spPr>
        <p:txBody>
          <a:bodyPr/>
          <a:lstStyle/>
          <a:p>
            <a:pPr eaLnBrk="1" hangingPunct="1">
              <a:buFontTx/>
              <a:buNone/>
              <a:defRPr/>
            </a:pPr>
            <a:r>
              <a:rPr lang="en-US" sz="2800" b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THE BIRDS WON’T</a:t>
            </a:r>
            <a:r>
              <a:rPr lang="en-US" sz="2800" b="1" smtClean="0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ru-RU" sz="2800" b="1" u="sng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ПЕТЬ</a:t>
            </a:r>
          </a:p>
          <a:p>
            <a:pPr eaLnBrk="1" hangingPunct="1">
              <a:buFontTx/>
              <a:buNone/>
              <a:defRPr/>
            </a:pPr>
            <a:r>
              <a:rPr lang="en-US" sz="2800" b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THE</a:t>
            </a:r>
            <a:r>
              <a:rPr lang="en-US" sz="2800" b="1" smtClean="0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ru-RU" sz="2800" b="1" u="sng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ЗВЕЗДЫ</a:t>
            </a:r>
            <a:r>
              <a:rPr lang="ru-RU" sz="2800" b="1" smtClean="0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sz="2800" b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WON’T SHINE</a:t>
            </a:r>
          </a:p>
          <a:p>
            <a:pPr eaLnBrk="1" hangingPunct="1">
              <a:buFontTx/>
              <a:buNone/>
              <a:defRPr/>
            </a:pPr>
            <a:r>
              <a:rPr lang="en-US" sz="2800" b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IF YOU WON’T  BE</a:t>
            </a:r>
          </a:p>
          <a:p>
            <a:pPr eaLnBrk="1" hangingPunct="1">
              <a:buFontTx/>
              <a:buNone/>
              <a:defRPr/>
            </a:pPr>
            <a:r>
              <a:rPr lang="en-US" sz="2800" b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MY</a:t>
            </a:r>
            <a:r>
              <a:rPr lang="en-US" sz="2800" b="1" smtClean="0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ru-RU" sz="2800" b="1" u="sng" smtClean="0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ВАЛЕНТИНОМ</a:t>
            </a:r>
            <a:r>
              <a:rPr lang="ru-RU" sz="2800" b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!</a:t>
            </a:r>
          </a:p>
        </p:txBody>
      </p:sp>
      <p:sp>
        <p:nvSpPr>
          <p:cNvPr id="40967" name="Text Box 7"/>
          <p:cNvSpPr txBox="1">
            <a:spLocks noChangeArrowheads="1"/>
          </p:cNvSpPr>
          <p:nvPr/>
        </p:nvSpPr>
        <p:spPr bwMode="auto">
          <a:xfrm>
            <a:off x="323850" y="4171950"/>
            <a:ext cx="4824413" cy="2686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 sz="2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THE BIRDS WON’T</a:t>
            </a:r>
            <a:r>
              <a:rPr lang="en-US" sz="2800" dirty="0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</a:t>
            </a:r>
            <a:r>
              <a:rPr lang="en-US" sz="2800" u="sng" dirty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SING</a:t>
            </a:r>
          </a:p>
          <a:p>
            <a:pPr>
              <a:defRPr/>
            </a:pPr>
            <a:r>
              <a:rPr lang="en-US" sz="2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THE</a:t>
            </a:r>
            <a:r>
              <a:rPr lang="en-US" sz="2800" dirty="0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sz="2800" u="sng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STARS</a:t>
            </a:r>
            <a:r>
              <a:rPr lang="en-US" sz="280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sz="2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WON’T SHINE</a:t>
            </a:r>
          </a:p>
          <a:p>
            <a:pPr>
              <a:defRPr/>
            </a:pPr>
            <a:r>
              <a:rPr lang="en-US" sz="2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IF YOU WON’T</a:t>
            </a:r>
            <a:r>
              <a:rPr lang="en-U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sz="2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BE</a:t>
            </a:r>
          </a:p>
          <a:p>
            <a:pPr>
              <a:defRPr/>
            </a:pPr>
            <a:r>
              <a:rPr lang="en-US" sz="2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MY</a:t>
            </a:r>
            <a:r>
              <a:rPr lang="en-US" dirty="0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sz="2800" u="sng" dirty="0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VALENTINE</a:t>
            </a:r>
            <a:r>
              <a:rPr lang="en-US" sz="2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!</a:t>
            </a:r>
            <a:endParaRPr lang="ru-RU" sz="28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spcBef>
                <a:spcPct val="50000"/>
              </a:spcBef>
              <a:defRPr/>
            </a:pPr>
            <a:endParaRPr lang="ru-RU" sz="2800" dirty="0"/>
          </a:p>
        </p:txBody>
      </p:sp>
      <p:pic>
        <p:nvPicPr>
          <p:cNvPr id="34820" name="Picture 1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lum bright="-10000"/>
          </a:blip>
          <a:srcRect/>
          <a:stretch>
            <a:fillRect/>
          </a:stretch>
        </p:blipFill>
        <p:spPr bwMode="auto">
          <a:xfrm>
            <a:off x="7667625" y="1628775"/>
            <a:ext cx="1008063" cy="1844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3489" name="Picture 1"/>
          <p:cNvPicPr>
            <a:picLocks noChangeAspect="1" noChangeArrowheads="1"/>
          </p:cNvPicPr>
          <p:nvPr/>
        </p:nvPicPr>
        <p:blipFill>
          <a:blip r:embed="rId3">
            <a:lum bright="-10000"/>
          </a:blip>
          <a:srcRect/>
          <a:stretch>
            <a:fillRect/>
          </a:stretch>
        </p:blipFill>
        <p:spPr bwMode="auto">
          <a:xfrm>
            <a:off x="5580063" y="3933825"/>
            <a:ext cx="3138487" cy="2509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3490" name="Picture 2"/>
          <p:cNvPicPr>
            <a:picLocks noChangeAspect="1" noChangeArrowheads="1"/>
          </p:cNvPicPr>
          <p:nvPr/>
        </p:nvPicPr>
        <p:blipFill>
          <a:blip r:embed="rId4">
            <a:lum bright="-10000"/>
          </a:blip>
          <a:srcRect/>
          <a:stretch>
            <a:fillRect/>
          </a:stretch>
        </p:blipFill>
        <p:spPr bwMode="auto">
          <a:xfrm>
            <a:off x="169863" y="260350"/>
            <a:ext cx="3538537" cy="266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634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2000"/>
                                        <p:tgtEl>
                                          <p:spTgt spid="348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634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8" dur="80"/>
                                        <p:tgtEl>
                                          <p:spTgt spid="3174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9" dur="80"/>
                                        <p:tgtEl>
                                          <p:spTgt spid="3174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80"/>
                                        <p:tgtEl>
                                          <p:spTgt spid="3174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4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3" dur="80"/>
                                        <p:tgtEl>
                                          <p:spTgt spid="31744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4" dur="80"/>
                                        <p:tgtEl>
                                          <p:spTgt spid="31744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5" dur="80"/>
                                        <p:tgtEl>
                                          <p:spTgt spid="31744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4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8" dur="80"/>
                                        <p:tgtEl>
                                          <p:spTgt spid="31744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9" dur="80"/>
                                        <p:tgtEl>
                                          <p:spTgt spid="31744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80"/>
                                        <p:tgtEl>
                                          <p:spTgt spid="31744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4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3" dur="80"/>
                                        <p:tgtEl>
                                          <p:spTgt spid="31744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4" dur="80"/>
                                        <p:tgtEl>
                                          <p:spTgt spid="31744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5" dur="80"/>
                                        <p:tgtEl>
                                          <p:spTgt spid="31744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0" dur="80"/>
                                        <p:tgtEl>
                                          <p:spTgt spid="409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1" dur="80"/>
                                        <p:tgtEl>
                                          <p:spTgt spid="409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2" dur="80"/>
                                        <p:tgtEl>
                                          <p:spTgt spid="409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7" dur="80"/>
                                        <p:tgtEl>
                                          <p:spTgt spid="409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8" dur="80"/>
                                        <p:tgtEl>
                                          <p:spTgt spid="409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9" dur="80"/>
                                        <p:tgtEl>
                                          <p:spTgt spid="409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4" dur="80"/>
                                        <p:tgtEl>
                                          <p:spTgt spid="409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5" dur="80"/>
                                        <p:tgtEl>
                                          <p:spTgt spid="409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6" dur="80"/>
                                        <p:tgtEl>
                                          <p:spTgt spid="409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9" dur="80"/>
                                        <p:tgtEl>
                                          <p:spTgt spid="409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60" dur="80"/>
                                        <p:tgtEl>
                                          <p:spTgt spid="409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1" dur="80"/>
                                        <p:tgtEl>
                                          <p:spTgt spid="409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4866" name="Rectangle 18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>
              <a:defRPr/>
            </a:pPr>
            <a:endParaRPr lang="ru-RU" sz="4800" b="1" smtClean="0">
              <a:solidFill>
                <a:srgbClr val="66FFCC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34867" name="Rectangle 19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395288" y="692150"/>
            <a:ext cx="5113337" cy="4105275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  <a:defRPr/>
            </a:pPr>
            <a:r>
              <a:rPr lang="en-US" sz="2800" b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VALENTINE’S  </a:t>
            </a:r>
            <a:r>
              <a:rPr lang="ru-RU" sz="2800" b="1" u="sng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ДЕНЬ</a:t>
            </a:r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r>
              <a:rPr lang="en-US" sz="2800" b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IS A </a:t>
            </a:r>
            <a:r>
              <a:rPr lang="ru-RU" sz="2800" b="1" u="sng" smtClean="0">
                <a:solidFill>
                  <a:srgbClr val="000099"/>
                </a:solidFill>
              </a:rPr>
              <a:t>ПРЕЛЕСТНЫЙ</a:t>
            </a:r>
            <a:r>
              <a:rPr lang="ru-RU" sz="2800" b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sz="2800" b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DAY</a:t>
            </a:r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r>
              <a:rPr lang="en-US" sz="2800" b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TO MAKE  “I LOVE  </a:t>
            </a:r>
            <a:r>
              <a:rPr lang="ru-RU" sz="2800" b="1" u="sng" smtClean="0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ТЕБЯ</a:t>
            </a:r>
            <a:r>
              <a:rPr lang="ru-RU" sz="2800" b="1" smtClean="0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sz="2800" b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“</a:t>
            </a:r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r>
              <a:rPr lang="en-US" sz="2800" b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EASY  TO </a:t>
            </a:r>
            <a:r>
              <a:rPr lang="ru-RU" sz="2800" b="1" u="sng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СКАЗАТЬ</a:t>
            </a:r>
            <a:r>
              <a:rPr lang="ru-RU" sz="2800" b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.</a:t>
            </a:r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endParaRPr lang="ru-RU" sz="2800" b="1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r>
              <a:rPr lang="ru-RU" sz="280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         </a:t>
            </a:r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endParaRPr lang="en-US" sz="280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endParaRPr lang="ru-RU" sz="280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endParaRPr lang="ru-RU" sz="280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endParaRPr lang="ru-RU" sz="280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r>
              <a:rPr lang="ru-RU" sz="280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          </a:t>
            </a:r>
          </a:p>
        </p:txBody>
      </p:sp>
      <p:sp>
        <p:nvSpPr>
          <p:cNvPr id="41989" name="Text Box 5"/>
          <p:cNvSpPr txBox="1">
            <a:spLocks noChangeArrowheads="1"/>
          </p:cNvSpPr>
          <p:nvPr/>
        </p:nvSpPr>
        <p:spPr bwMode="auto">
          <a:xfrm>
            <a:off x="4356100" y="3644900"/>
            <a:ext cx="5040313" cy="2441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 sz="2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VALENTINE’S </a:t>
            </a:r>
            <a:r>
              <a:rPr lang="en-US" sz="2800" u="sng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DAY</a:t>
            </a:r>
          </a:p>
          <a:p>
            <a:pPr>
              <a:defRPr/>
            </a:pPr>
            <a:r>
              <a:rPr lang="en-US" sz="2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IS A </a:t>
            </a:r>
            <a:r>
              <a:rPr lang="en-US" sz="2800" u="sng" dirty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LOVELY</a:t>
            </a:r>
            <a:r>
              <a:rPr lang="en-US" sz="2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DAY</a:t>
            </a:r>
          </a:p>
          <a:p>
            <a:pPr>
              <a:defRPr/>
            </a:pPr>
            <a:r>
              <a:rPr lang="en-US" sz="2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TO MAKE “ I LOVE </a:t>
            </a:r>
            <a:r>
              <a:rPr lang="en-US" sz="2800" u="sng" dirty="0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YOU</a:t>
            </a:r>
            <a:r>
              <a:rPr lang="en-US" sz="2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”</a:t>
            </a:r>
          </a:p>
          <a:p>
            <a:pPr>
              <a:defRPr/>
            </a:pPr>
            <a:r>
              <a:rPr lang="en-US" sz="2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EASY TO </a:t>
            </a:r>
            <a:r>
              <a:rPr lang="en-US" sz="2800" u="sng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SAY</a:t>
            </a:r>
            <a:r>
              <a:rPr lang="en-US" sz="2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.</a:t>
            </a:r>
          </a:p>
          <a:p>
            <a:pPr>
              <a:spcBef>
                <a:spcPct val="50000"/>
              </a:spcBef>
              <a:defRPr/>
            </a:pPr>
            <a:endParaRPr lang="ru-RU" sz="2800" dirty="0"/>
          </a:p>
        </p:txBody>
      </p:sp>
      <p:pic>
        <p:nvPicPr>
          <p:cNvPr id="41990" name="Рисунок 10" descr="midnight_kiss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5650" y="3014663"/>
            <a:ext cx="3384550" cy="3262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2465" name="Picture 1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292725" y="404813"/>
            <a:ext cx="3724275" cy="2447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19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2000"/>
                                        <p:tgtEl>
                                          <p:spTgt spid="624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4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5" dur="80"/>
                                        <p:tgtEl>
                                          <p:spTgt spid="334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6" dur="80"/>
                                        <p:tgtEl>
                                          <p:spTgt spid="334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" dur="80"/>
                                        <p:tgtEl>
                                          <p:spTgt spid="334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48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0" dur="80"/>
                                        <p:tgtEl>
                                          <p:spTgt spid="3348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1" dur="80"/>
                                        <p:tgtEl>
                                          <p:spTgt spid="3348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80"/>
                                        <p:tgtEl>
                                          <p:spTgt spid="3348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48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5" dur="80"/>
                                        <p:tgtEl>
                                          <p:spTgt spid="3348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6" dur="80"/>
                                        <p:tgtEl>
                                          <p:spTgt spid="3348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" dur="80"/>
                                        <p:tgtEl>
                                          <p:spTgt spid="3348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48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0" dur="80"/>
                                        <p:tgtEl>
                                          <p:spTgt spid="3348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1" dur="80"/>
                                        <p:tgtEl>
                                          <p:spTgt spid="3348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2" dur="80"/>
                                        <p:tgtEl>
                                          <p:spTgt spid="3348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7" dur="80"/>
                                        <p:tgtEl>
                                          <p:spTgt spid="419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8" dur="80"/>
                                        <p:tgtEl>
                                          <p:spTgt spid="419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" dur="80"/>
                                        <p:tgtEl>
                                          <p:spTgt spid="419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4" dur="80"/>
                                        <p:tgtEl>
                                          <p:spTgt spid="4198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5" dur="80"/>
                                        <p:tgtEl>
                                          <p:spTgt spid="4198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6" dur="80"/>
                                        <p:tgtEl>
                                          <p:spTgt spid="4198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1" dur="80"/>
                                        <p:tgtEl>
                                          <p:spTgt spid="4198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2" dur="80"/>
                                        <p:tgtEl>
                                          <p:spTgt spid="4198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3" dur="80"/>
                                        <p:tgtEl>
                                          <p:spTgt spid="4198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8" dur="80"/>
                                        <p:tgtEl>
                                          <p:spTgt spid="4198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9" dur="80"/>
                                        <p:tgtEl>
                                          <p:spTgt spid="4198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0" dur="80"/>
                                        <p:tgtEl>
                                          <p:spTgt spid="4198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29" name="Рисунок 3" descr="stock-photo-portrait-of-happy-family-wearing-santa-caps-while-sitting-by-fireplace-and-looking-at-each-other-37156147.jpg"/>
          <p:cNvPicPr>
            <a:picLocks noChangeAspect="1"/>
          </p:cNvPicPr>
          <p:nvPr/>
        </p:nvPicPr>
        <p:blipFill>
          <a:blip r:embed="rId2"/>
          <a:srcRect b="7407"/>
          <a:stretch>
            <a:fillRect/>
          </a:stretch>
        </p:blipFill>
        <p:spPr bwMode="auto">
          <a:xfrm rot="-975403">
            <a:off x="755650" y="981075"/>
            <a:ext cx="3168650" cy="2085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0" name="Picture 3" descr="E:\открытые уроки\валентин\file_php_id=15329470004e6428eae8127e5ef71712c37c698291.jpg"/>
          <p:cNvPicPr>
            <a:picLocks noChangeAspect="1" noChangeArrowheads="1"/>
          </p:cNvPicPr>
          <p:nvPr/>
        </p:nvPicPr>
        <p:blipFill>
          <a:blip r:embed="rId3"/>
          <a:srcRect b="3807"/>
          <a:stretch>
            <a:fillRect/>
          </a:stretch>
        </p:blipFill>
        <p:spPr bwMode="auto">
          <a:xfrm rot="1427094">
            <a:off x="5795963" y="620713"/>
            <a:ext cx="2951162" cy="2324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1" name="Picture 4" descr="E:\открытые уроки\валентин\02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-984219">
            <a:off x="1042988" y="3284538"/>
            <a:ext cx="3168650" cy="2178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2" name="Picture 5" descr="E:\открытые уроки\валентин\socks[1]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1539045">
            <a:off x="5489575" y="3435350"/>
            <a:ext cx="3024188" cy="2130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3" name="WordArt 6"/>
          <p:cNvSpPr>
            <a:spLocks noChangeArrowheads="1" noChangeShapeType="1" noTextEdit="1"/>
          </p:cNvSpPr>
          <p:nvPr/>
        </p:nvSpPr>
        <p:spPr bwMode="auto">
          <a:xfrm>
            <a:off x="468313" y="6021388"/>
            <a:ext cx="6781800" cy="571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kern="10">
                <a:ln w="19050">
                  <a:solidFill>
                    <a:srgbClr val="FF6600"/>
                  </a:solidFill>
                  <a:round/>
                  <a:headEnd/>
                  <a:tailEnd/>
                </a:ln>
                <a:solidFill>
                  <a:srgbClr val="008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WHAT IS THE SYMBOL OF THIS HOLIDAY?</a:t>
            </a:r>
            <a:endParaRPr lang="ru-RU" kern="10">
              <a:ln w="19050">
                <a:solidFill>
                  <a:srgbClr val="FF6600"/>
                </a:solidFill>
                <a:round/>
                <a:headEnd/>
                <a:tailEnd/>
              </a:ln>
              <a:solidFill>
                <a:srgbClr val="008000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Impac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ext Box 2"/>
          <p:cNvSpPr txBox="1">
            <a:spLocks noChangeArrowheads="1"/>
          </p:cNvSpPr>
          <p:nvPr/>
        </p:nvSpPr>
        <p:spPr bwMode="auto">
          <a:xfrm>
            <a:off x="323850" y="3789363"/>
            <a:ext cx="4608513" cy="265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/>
              <a:t>Here’s a special </a:t>
            </a:r>
            <a:r>
              <a:rPr lang="en-US" sz="2800" u="sng">
                <a:solidFill>
                  <a:srgbClr val="990000"/>
                </a:solidFill>
              </a:rPr>
              <a:t>valentine</a:t>
            </a:r>
          </a:p>
          <a:p>
            <a:r>
              <a:rPr lang="en-US" sz="2800"/>
              <a:t>With lots of love for </a:t>
            </a:r>
            <a:r>
              <a:rPr lang="en-US" sz="2800" u="sng">
                <a:solidFill>
                  <a:srgbClr val="006600"/>
                </a:solidFill>
              </a:rPr>
              <a:t>you</a:t>
            </a:r>
          </a:p>
          <a:p>
            <a:r>
              <a:rPr lang="en-US" sz="2800"/>
              <a:t>And since you’re </a:t>
            </a:r>
            <a:r>
              <a:rPr lang="en-US" sz="2800" u="sng">
                <a:solidFill>
                  <a:srgbClr val="0033CC"/>
                </a:solidFill>
              </a:rPr>
              <a:t>very</a:t>
            </a:r>
            <a:r>
              <a:rPr lang="en-US" sz="2800"/>
              <a:t> special</a:t>
            </a:r>
          </a:p>
          <a:p>
            <a:r>
              <a:rPr lang="en-US" sz="2800"/>
              <a:t>Here are hugs and </a:t>
            </a:r>
            <a:r>
              <a:rPr lang="en-US" sz="2800" u="sng">
                <a:solidFill>
                  <a:srgbClr val="990000"/>
                </a:solidFill>
              </a:rPr>
              <a:t>kisses</a:t>
            </a:r>
            <a:r>
              <a:rPr lang="en-US" sz="2800"/>
              <a:t> too.</a:t>
            </a:r>
            <a:endParaRPr lang="ru-RU" sz="2800"/>
          </a:p>
        </p:txBody>
      </p:sp>
      <p:sp>
        <p:nvSpPr>
          <p:cNvPr id="36867" name="Text Box 3"/>
          <p:cNvSpPr txBox="1">
            <a:spLocks noChangeArrowheads="1"/>
          </p:cNvSpPr>
          <p:nvPr/>
        </p:nvSpPr>
        <p:spPr bwMode="auto">
          <a:xfrm>
            <a:off x="3708400" y="333375"/>
            <a:ext cx="5256213" cy="265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/>
              <a:t>Here’s a special</a:t>
            </a:r>
            <a:r>
              <a:rPr lang="ru-RU" sz="2800"/>
              <a:t> </a:t>
            </a:r>
            <a:r>
              <a:rPr lang="ru-RU" sz="2800" u="sng">
                <a:solidFill>
                  <a:srgbClr val="990000"/>
                </a:solidFill>
              </a:rPr>
              <a:t>валентинка</a:t>
            </a:r>
            <a:endParaRPr lang="en-US" sz="2800" u="sng">
              <a:solidFill>
                <a:srgbClr val="990000"/>
              </a:solidFill>
            </a:endParaRPr>
          </a:p>
          <a:p>
            <a:r>
              <a:rPr lang="en-US" sz="2800"/>
              <a:t>With lots of love for </a:t>
            </a:r>
            <a:r>
              <a:rPr lang="ru-RU" sz="2800" u="sng">
                <a:solidFill>
                  <a:srgbClr val="006600"/>
                </a:solidFill>
              </a:rPr>
              <a:t>тебе</a:t>
            </a:r>
            <a:endParaRPr lang="en-US" sz="2800" u="sng">
              <a:solidFill>
                <a:srgbClr val="006600"/>
              </a:solidFill>
            </a:endParaRPr>
          </a:p>
          <a:p>
            <a:r>
              <a:rPr lang="en-US" sz="2800"/>
              <a:t>And since you’re </a:t>
            </a:r>
            <a:r>
              <a:rPr lang="ru-RU" sz="2800" u="sng">
                <a:solidFill>
                  <a:srgbClr val="0033CC"/>
                </a:solidFill>
              </a:rPr>
              <a:t>очень</a:t>
            </a:r>
            <a:r>
              <a:rPr lang="en-US" sz="2800"/>
              <a:t> special</a:t>
            </a:r>
          </a:p>
          <a:p>
            <a:r>
              <a:rPr lang="en-US" sz="2800"/>
              <a:t>Here are hugs and </a:t>
            </a:r>
            <a:r>
              <a:rPr lang="ru-RU" sz="2800" u="sng">
                <a:solidFill>
                  <a:srgbClr val="990000"/>
                </a:solidFill>
              </a:rPr>
              <a:t>поцелуи</a:t>
            </a:r>
            <a:r>
              <a:rPr lang="en-US" sz="2800" u="sng"/>
              <a:t> </a:t>
            </a:r>
            <a:r>
              <a:rPr lang="en-US" sz="2800"/>
              <a:t>too.</a:t>
            </a:r>
            <a:endParaRPr lang="ru-RU" sz="2800"/>
          </a:p>
        </p:txBody>
      </p:sp>
      <p:pic>
        <p:nvPicPr>
          <p:cNvPr id="9" name="Рисунок 8" descr="ImgDeliver.gi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825" y="1412875"/>
            <a:ext cx="2663825" cy="207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38" descr="http://www.glitters.ru/images/iloveyou_10006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627313" y="260350"/>
            <a:ext cx="942975" cy="194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9875" name="Picture 3" descr="VHEART6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219700" y="3716338"/>
            <a:ext cx="2801938" cy="283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872" name="Picture 2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lum bright="-20000"/>
          </a:blip>
          <a:srcRect/>
          <a:stretch>
            <a:fillRect/>
          </a:stretch>
        </p:blipFill>
        <p:spPr bwMode="auto">
          <a:xfrm>
            <a:off x="7667625" y="2852738"/>
            <a:ext cx="1228725" cy="2252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368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6" dur="2000"/>
                                        <p:tgtEl>
                                          <p:spTgt spid="798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0" dur="80"/>
                                        <p:tgtEl>
                                          <p:spTgt spid="36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1" dur="80"/>
                                        <p:tgtEl>
                                          <p:spTgt spid="36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80"/>
                                        <p:tgtEl>
                                          <p:spTgt spid="36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000"/>
                            </p:stCondLst>
                            <p:childTnLst>
                              <p:par>
                                <p:cTn id="24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6" dur="80"/>
                                        <p:tgtEl>
                                          <p:spTgt spid="368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7" dur="80"/>
                                        <p:tgtEl>
                                          <p:spTgt spid="368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" dur="80"/>
                                        <p:tgtEl>
                                          <p:spTgt spid="368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880"/>
                            </p:stCondLst>
                            <p:childTnLst>
                              <p:par>
                                <p:cTn id="30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2" dur="80"/>
                                        <p:tgtEl>
                                          <p:spTgt spid="368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3" dur="80"/>
                                        <p:tgtEl>
                                          <p:spTgt spid="368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4" dur="80"/>
                                        <p:tgtEl>
                                          <p:spTgt spid="368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4960"/>
                            </p:stCondLst>
                            <p:childTnLst>
                              <p:par>
                                <p:cTn id="36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8" dur="80"/>
                                        <p:tgtEl>
                                          <p:spTgt spid="368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9" dur="80"/>
                                        <p:tgtEl>
                                          <p:spTgt spid="368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0" dur="80"/>
                                        <p:tgtEl>
                                          <p:spTgt spid="368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5" dur="80"/>
                                        <p:tgtEl>
                                          <p:spTgt spid="368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6" dur="80"/>
                                        <p:tgtEl>
                                          <p:spTgt spid="368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7" dur="80"/>
                                        <p:tgtEl>
                                          <p:spTgt spid="368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2" dur="80"/>
                                        <p:tgtEl>
                                          <p:spTgt spid="3686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3" dur="80"/>
                                        <p:tgtEl>
                                          <p:spTgt spid="3686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4" dur="80"/>
                                        <p:tgtEl>
                                          <p:spTgt spid="3686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9" dur="80"/>
                                        <p:tgtEl>
                                          <p:spTgt spid="3686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60" dur="80"/>
                                        <p:tgtEl>
                                          <p:spTgt spid="3686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1" dur="80"/>
                                        <p:tgtEl>
                                          <p:spTgt spid="3686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66" dur="80"/>
                                        <p:tgtEl>
                                          <p:spTgt spid="3686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67" dur="80"/>
                                        <p:tgtEl>
                                          <p:spTgt spid="3686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8" dur="80"/>
                                        <p:tgtEl>
                                          <p:spTgt spid="3686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274638"/>
            <a:ext cx="8218487" cy="1354137"/>
          </a:xfrm>
        </p:spPr>
        <p:txBody>
          <a:bodyPr/>
          <a:lstStyle/>
          <a:p>
            <a:pPr eaLnBrk="1" hangingPunct="1"/>
            <a:r>
              <a:rPr lang="en-US" b="1" i="1" smtClean="0">
                <a:solidFill>
                  <a:srgbClr val="CC3399"/>
                </a:solidFill>
              </a:rPr>
              <a:t>From the history of the holiday</a:t>
            </a:r>
            <a:r>
              <a:rPr lang="en-US" sz="3200" b="1" i="1" smtClean="0">
                <a:solidFill>
                  <a:srgbClr val="CC3399"/>
                </a:solidFill>
              </a:rPr>
              <a:t/>
            </a:r>
            <a:br>
              <a:rPr lang="en-US" sz="3200" b="1" i="1" smtClean="0">
                <a:solidFill>
                  <a:srgbClr val="CC3399"/>
                </a:solidFill>
              </a:rPr>
            </a:br>
            <a:endParaRPr lang="ru-RU" sz="3200" b="1" i="1" smtClean="0">
              <a:solidFill>
                <a:srgbClr val="CC3399"/>
              </a:solidFill>
            </a:endParaRP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4835525" cy="4708525"/>
          </a:xfrm>
        </p:spPr>
        <p:txBody>
          <a:bodyPr/>
          <a:lstStyle/>
          <a:p>
            <a:pPr eaLnBrk="1" hangingPunct="1"/>
            <a:r>
              <a:rPr lang="fi-FI" sz="4000" b="1" smtClean="0">
                <a:solidFill>
                  <a:srgbClr val="000066"/>
                </a:solidFill>
                <a:latin typeface="Palatino Linotype" pitchFamily="18" charset="0"/>
              </a:rPr>
              <a:t>Valentine was a Christian priest. He lived three hundred years after the death of Jesus Christ in the Roman Empire.</a:t>
            </a:r>
            <a:endParaRPr lang="ru-RU" sz="4000" b="1" smtClean="0">
              <a:solidFill>
                <a:srgbClr val="000066"/>
              </a:solidFill>
              <a:latin typeface="Palatino Linotype" pitchFamily="18" charset="0"/>
            </a:endParaRPr>
          </a:p>
        </p:txBody>
      </p:sp>
      <p:graphicFrame>
        <p:nvGraphicFramePr>
          <p:cNvPr id="20484" name="Object 4"/>
          <p:cNvGraphicFramePr>
            <a:graphicFrameLocks noChangeAspect="1"/>
          </p:cNvGraphicFramePr>
          <p:nvPr>
            <p:ph sz="half" idx="2"/>
          </p:nvPr>
        </p:nvGraphicFramePr>
        <p:xfrm>
          <a:off x="5940425" y="1700213"/>
          <a:ext cx="2843213" cy="4119562"/>
        </p:xfrm>
        <a:graphic>
          <a:graphicData uri="http://schemas.openxmlformats.org/presentationml/2006/ole">
            <p:oleObj spid="_x0000_s1026" name="Fotografia di Photo Editor " r:id="rId4" imgW="1314286" imgH="1905266" progId="">
              <p:embed/>
            </p:oleObj>
          </a:graphicData>
        </a:graphic>
      </p:graphicFrame>
      <p:pic>
        <p:nvPicPr>
          <p:cNvPr id="1031" name="11.wma">
            <a:hlinkClick r:id="" action="ppaction://media"/>
          </p:cNvPr>
          <p:cNvPicPr>
            <a:picLocks noRot="1" noChangeAspect="1" noChangeArrowheads="1"/>
          </p:cNvPicPr>
          <p:nvPr>
            <a:audioFile r:link="rId2"/>
          </p:nvPr>
        </p:nvPicPr>
        <p:blipFill>
          <a:blip r:embed="rId5"/>
          <a:srcRect/>
          <a:stretch>
            <a:fillRect/>
          </a:stretch>
        </p:blipFill>
        <p:spPr bwMode="auto">
          <a:xfrm>
            <a:off x="8243888" y="5894388"/>
            <a:ext cx="576262" cy="576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204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12167" fill="hold"/>
                                        <p:tgtEl>
                                          <p:spTgt spid="103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31"/>
                </p:tgtEl>
              </p:cMediaNode>
            </p:audio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49" name="Rectangle 8"/>
          <p:cNvSpPr>
            <a:spLocks noChangeArrowheads="1"/>
          </p:cNvSpPr>
          <p:nvPr/>
        </p:nvSpPr>
        <p:spPr bwMode="auto">
          <a:xfrm>
            <a:off x="250825" y="1341438"/>
            <a:ext cx="6264275" cy="435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Tx/>
              <a:buChar char="•"/>
            </a:pPr>
            <a:r>
              <a:rPr lang="en-US" sz="4000">
                <a:solidFill>
                  <a:srgbClr val="000066"/>
                </a:solidFill>
                <a:latin typeface="Palatino Linotype" pitchFamily="18" charset="0"/>
              </a:rPr>
              <a:t>On February 14 Valentine was killed because he was a Christian. He married</a:t>
            </a:r>
            <a:r>
              <a:rPr lang="en-US" sz="4000" u="sng">
                <a:solidFill>
                  <a:srgbClr val="000066"/>
                </a:solidFill>
                <a:latin typeface="Palatino Linotype" pitchFamily="18" charset="0"/>
              </a:rPr>
              <a:t> </a:t>
            </a:r>
            <a:r>
              <a:rPr lang="en-US" sz="4000">
                <a:solidFill>
                  <a:srgbClr val="000066"/>
                </a:solidFill>
                <a:latin typeface="Palatino Linotype" pitchFamily="18" charset="0"/>
              </a:rPr>
              <a:t>couples contrary to the laws of the Roman Empire.</a:t>
            </a:r>
            <a:endParaRPr lang="ru-RU" sz="4000">
              <a:solidFill>
                <a:srgbClr val="000066"/>
              </a:solidFill>
              <a:latin typeface="Palatino Linotype" pitchFamily="18" charset="0"/>
            </a:endParaRPr>
          </a:p>
        </p:txBody>
      </p:sp>
      <p:pic>
        <p:nvPicPr>
          <p:cNvPr id="53250" name="Picture 9" descr="37"/>
          <p:cNvPicPr>
            <a:picLocks noGrp="1" noChangeAspect="1" noChangeArrowheads="1" noCrop="1"/>
          </p:cNvPicPr>
          <p:nvPr>
            <p:ph sz="half" idx="1"/>
          </p:nvPr>
        </p:nvPicPr>
        <p:blipFill>
          <a:blip r:embed="rId3">
            <a:lum bright="-10000"/>
          </a:blip>
          <a:srcRect/>
          <a:stretch>
            <a:fillRect/>
          </a:stretch>
        </p:blipFill>
        <p:spPr>
          <a:xfrm>
            <a:off x="6011863" y="3860800"/>
            <a:ext cx="2628900" cy="2562225"/>
          </a:xfrm>
        </p:spPr>
      </p:pic>
      <p:pic>
        <p:nvPicPr>
          <p:cNvPr id="53251" name="Picture 11" descr="Рисунок9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/>
          <a:srcRect/>
          <a:stretch>
            <a:fillRect/>
          </a:stretch>
        </p:blipFill>
        <p:spPr>
          <a:xfrm>
            <a:off x="5724525" y="333375"/>
            <a:ext cx="3132138" cy="2462213"/>
          </a:xfrm>
        </p:spPr>
      </p:pic>
      <p:pic>
        <p:nvPicPr>
          <p:cNvPr id="53254" name="12.wma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5"/>
          <a:srcRect/>
          <a:stretch>
            <a:fillRect/>
          </a:stretch>
        </p:blipFill>
        <p:spPr bwMode="auto">
          <a:xfrm>
            <a:off x="8101013" y="5822950"/>
            <a:ext cx="574675" cy="574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820" fill="hold"/>
                                        <p:tgtEl>
                                          <p:spTgt spid="5325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3254"/>
                </p:tgtEl>
              </p:cMediaNode>
            </p:audio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273" name="Picture 2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-892175"/>
            <a:ext cx="9324975" cy="8929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4274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79388" y="765175"/>
            <a:ext cx="5113337" cy="5688013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fi-FI" sz="4000" b="1" smtClean="0">
                <a:solidFill>
                  <a:srgbClr val="000066"/>
                </a:solidFill>
                <a:latin typeface="Palatino Linotype" pitchFamily="18" charset="0"/>
              </a:rPr>
              <a:t>  Now St.Valentine’s Day is a day for lovers. </a:t>
            </a:r>
          </a:p>
          <a:p>
            <a:pPr eaLnBrk="1" hangingPunct="1">
              <a:buFontTx/>
              <a:buNone/>
            </a:pPr>
            <a:r>
              <a:rPr lang="fi-FI" sz="4000" b="1" smtClean="0">
                <a:solidFill>
                  <a:srgbClr val="000066"/>
                </a:solidFill>
                <a:latin typeface="Palatino Linotype" pitchFamily="18" charset="0"/>
              </a:rPr>
              <a:t>   Most  people send  ”valentines” sentimental and funny greeting cards.</a:t>
            </a:r>
            <a:endParaRPr lang="ru-RU" sz="4000" b="1" smtClean="0">
              <a:solidFill>
                <a:srgbClr val="000066"/>
              </a:solidFill>
              <a:latin typeface="Palatino Linotype" pitchFamily="18" charset="0"/>
            </a:endParaRPr>
          </a:p>
        </p:txBody>
      </p:sp>
      <p:pic>
        <p:nvPicPr>
          <p:cNvPr id="54275" name="Picture 6"/>
          <p:cNvPicPr>
            <a:picLocks noChangeAspect="1" noChangeArrowheads="1"/>
          </p:cNvPicPr>
          <p:nvPr/>
        </p:nvPicPr>
        <p:blipFill>
          <a:blip r:embed="rId5">
            <a:lum bright="-10000"/>
          </a:blip>
          <a:srcRect/>
          <a:stretch>
            <a:fillRect/>
          </a:stretch>
        </p:blipFill>
        <p:spPr bwMode="auto">
          <a:xfrm>
            <a:off x="6659563" y="5410200"/>
            <a:ext cx="2341562" cy="97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4276" name="Picture 2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lum bright="-20000"/>
          </a:blip>
          <a:srcRect/>
          <a:stretch>
            <a:fillRect/>
          </a:stretch>
        </p:blipFill>
        <p:spPr bwMode="auto">
          <a:xfrm>
            <a:off x="7572375" y="0"/>
            <a:ext cx="1571625" cy="302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4279" name="13.wma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611188" y="5894388"/>
            <a:ext cx="647700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4278" name="Picture 6"/>
          <p:cNvPicPr>
            <a:picLocks noGrp="1" noChangeAspect="1" noChangeArrowheads="1"/>
          </p:cNvPicPr>
          <p:nvPr>
            <p:ph sz="half" idx="2"/>
          </p:nvPr>
        </p:nvPicPr>
        <p:blipFill>
          <a:blip r:embed="rId8"/>
          <a:srcRect/>
          <a:stretch>
            <a:fillRect/>
          </a:stretch>
        </p:blipFill>
        <p:spPr>
          <a:xfrm>
            <a:off x="5411788" y="1557338"/>
            <a:ext cx="2581275" cy="3455987"/>
          </a:xfr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495" fill="hold"/>
                                        <p:tgtEl>
                                          <p:spTgt spid="5427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4279"/>
                </p:tgtEl>
              </p:cMediaNode>
            </p:audio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321" name="Picture 2" descr="347[1]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3491" name="Picture 3" descr="6d7f98c56cdc8dd1c1b197bbe5f098e5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05060A"/>
              </a:clrFrom>
              <a:clrTo>
                <a:srgbClr val="05060A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03575" y="0"/>
            <a:ext cx="3455988" cy="2774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3492" name="Picture 4" descr="легион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E0F6FF"/>
              </a:clrFrom>
              <a:clrTo>
                <a:srgbClr val="E0F6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327650" y="3995738"/>
            <a:ext cx="3816350" cy="2862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3493" name="Picture 5" descr="легион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E0F6FF"/>
              </a:clrFrom>
              <a:clrTo>
                <a:srgbClr val="E0F6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411413" y="3995738"/>
            <a:ext cx="3816350" cy="2862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3494" name="Picture 6" descr="легион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E0F6FF"/>
              </a:clrFrom>
              <a:clrTo>
                <a:srgbClr val="E0F6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3995738"/>
            <a:ext cx="3816350" cy="2862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345" name="Picture 2" descr="347[1]"/>
          <p:cNvPicPr>
            <a:picLocks noChangeAspect="1" noChangeArrowheads="1"/>
          </p:cNvPicPr>
          <p:nvPr/>
        </p:nvPicPr>
        <p:blipFill>
          <a:blip r:embed="rId3">
            <a:lum bright="48000" contrast="-54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7346" name="Picture 3" descr="93893m[1]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555875" y="0"/>
            <a:ext cx="408305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3252" name="мендельсон.mp3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5"/>
          <a:srcRect/>
          <a:stretch>
            <a:fillRect/>
          </a:stretch>
        </p:blipFill>
        <p:spPr bwMode="auto">
          <a:xfrm>
            <a:off x="7885113" y="5661025"/>
            <a:ext cx="792162" cy="79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325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8759" fill="hold"/>
                                        <p:tgtEl>
                                          <p:spTgt spid="5325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3252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3252"/>
                </p:tgtEl>
              </p:cMediaNode>
            </p:audio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369" name="Picture 2" descr="347[1]"/>
          <p:cNvPicPr>
            <a:picLocks noChangeAspect="1" noChangeArrowheads="1"/>
          </p:cNvPicPr>
          <p:nvPr/>
        </p:nvPicPr>
        <p:blipFill>
          <a:blip r:embed="rId2">
            <a:lum bright="48000" contrast="-54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8370" name="Picture 3" descr="5[1]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CFC1B6"/>
              </a:clrFrom>
              <a:clrTo>
                <a:srgbClr val="CFC1B6">
                  <a:alpha val="0"/>
                </a:srgbClr>
              </a:clrTo>
            </a:clrChange>
          </a:blip>
          <a:srcRect l="36528"/>
          <a:stretch>
            <a:fillRect/>
          </a:stretch>
        </p:blipFill>
        <p:spPr bwMode="auto">
          <a:xfrm>
            <a:off x="5516563" y="2997200"/>
            <a:ext cx="3627437" cy="3676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8371" name="Picture 4" descr="486408834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A070"/>
              </a:clrFrom>
              <a:clrTo>
                <a:srgbClr val="FFA07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50825" y="3330575"/>
            <a:ext cx="2871788" cy="3527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393" name="Picture 2" descr="347[1]"/>
          <p:cNvPicPr>
            <a:picLocks noChangeAspect="1" noChangeArrowheads="1"/>
          </p:cNvPicPr>
          <p:nvPr/>
        </p:nvPicPr>
        <p:blipFill>
          <a:blip r:embed="rId2">
            <a:lum bright="48000" contrast="-54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9394" name="Picture 3" descr="779[1]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419475" y="2708275"/>
            <a:ext cx="5334000" cy="3781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417" name="Picture 2" descr="347[1]"/>
          <p:cNvPicPr>
            <a:picLocks noChangeAspect="1" noChangeArrowheads="1"/>
          </p:cNvPicPr>
          <p:nvPr/>
        </p:nvPicPr>
        <p:blipFill>
          <a:blip r:embed="rId2">
            <a:lum bright="48000" contrast="-54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0418" name="Picture 3" descr="size1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94A7AB"/>
              </a:clrFrom>
              <a:clrTo>
                <a:srgbClr val="94A7AB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555875" y="2349500"/>
            <a:ext cx="6588125" cy="3986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1" name="Text Box 2"/>
          <p:cNvSpPr txBox="1">
            <a:spLocks noChangeArrowheads="1"/>
          </p:cNvSpPr>
          <p:nvPr/>
        </p:nvSpPr>
        <p:spPr bwMode="auto">
          <a:xfrm>
            <a:off x="1187450" y="1700213"/>
            <a:ext cx="6553200" cy="1189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7200">
                <a:solidFill>
                  <a:srgbClr val="FF0000"/>
                </a:solidFill>
              </a:rPr>
              <a:t>Read the text.</a:t>
            </a:r>
            <a:endParaRPr lang="ru-RU" sz="720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22535" name="С ДНЕМ РОЖДЕНИЯ! - Happy birthday to you!.mp3">
            <a:hlinkClick r:id="" action="ppaction://media"/>
          </p:cNvPr>
          <p:cNvPicPr>
            <a:picLocks noGrp="1" noRot="1" noChangeAspect="1" noChangeArrowheads="1"/>
          </p:cNvPicPr>
          <p:nvPr>
            <p:ph idx="1"/>
            <a:audioFile r:link="rId1"/>
          </p:nvPr>
        </p:nvPicPr>
        <p:blipFill>
          <a:blip r:embed="rId3"/>
          <a:srcRect/>
          <a:stretch>
            <a:fillRect/>
          </a:stretch>
        </p:blipFill>
        <p:spPr>
          <a:xfrm>
            <a:off x="3924300" y="2852738"/>
            <a:ext cx="944563" cy="944562"/>
          </a:xfr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25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8525" fill="hold"/>
                                        <p:tgtEl>
                                          <p:spTgt spid="2253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53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2535"/>
                </p:tgtEl>
              </p:cMediaNode>
            </p:audio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465" name="Picture 8" descr="3001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316913" y="6165850"/>
            <a:ext cx="5715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2466" name="Picture 9" descr="3002">
            <a:hlinkClick r:id="" action="ppaction://hlinkshowjump?jump=previousslide"/>
          </p:cNvPr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740650" y="6165850"/>
            <a:ext cx="5715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74" name="Text Box 10"/>
          <p:cNvSpPr txBox="1">
            <a:spLocks noChangeArrowheads="1"/>
          </p:cNvSpPr>
          <p:nvPr/>
        </p:nvSpPr>
        <p:spPr bwMode="auto">
          <a:xfrm>
            <a:off x="611188" y="549275"/>
            <a:ext cx="6985000" cy="784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endParaRPr lang="en-US" sz="1800" dirty="0"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 algn="ctr">
              <a:spcBef>
                <a:spcPct val="50000"/>
              </a:spcBef>
              <a:defRPr/>
            </a:pPr>
            <a:endParaRPr lang="ru-RU" sz="1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7" name="8-конечная звезда 6"/>
          <p:cNvSpPr/>
          <p:nvPr/>
        </p:nvSpPr>
        <p:spPr bwMode="auto">
          <a:xfrm>
            <a:off x="250825" y="1916113"/>
            <a:ext cx="914400" cy="914400"/>
          </a:xfrm>
          <a:prstGeom prst="star8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9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8-конечная звезда 7"/>
          <p:cNvSpPr/>
          <p:nvPr/>
        </p:nvSpPr>
        <p:spPr bwMode="auto">
          <a:xfrm>
            <a:off x="2339975" y="1989138"/>
            <a:ext cx="1223963" cy="914400"/>
          </a:xfrm>
          <a:prstGeom prst="star8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15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8-конечная звезда 8"/>
          <p:cNvSpPr/>
          <p:nvPr/>
        </p:nvSpPr>
        <p:spPr bwMode="auto">
          <a:xfrm>
            <a:off x="3492500" y="2133600"/>
            <a:ext cx="1223963" cy="914400"/>
          </a:xfrm>
          <a:prstGeom prst="star8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16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8-конечная звезда 9"/>
          <p:cNvSpPr/>
          <p:nvPr/>
        </p:nvSpPr>
        <p:spPr bwMode="auto">
          <a:xfrm>
            <a:off x="4500563" y="1916113"/>
            <a:ext cx="914400" cy="914400"/>
          </a:xfrm>
          <a:prstGeom prst="star8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8-конечная звезда 10"/>
          <p:cNvSpPr/>
          <p:nvPr/>
        </p:nvSpPr>
        <p:spPr bwMode="auto">
          <a:xfrm>
            <a:off x="5292725" y="2133600"/>
            <a:ext cx="1150938" cy="914400"/>
          </a:xfrm>
          <a:prstGeom prst="star8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25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8-конечная звезда 11"/>
          <p:cNvSpPr/>
          <p:nvPr/>
        </p:nvSpPr>
        <p:spPr bwMode="auto">
          <a:xfrm>
            <a:off x="6227763" y="1916113"/>
            <a:ext cx="1223962" cy="914400"/>
          </a:xfrm>
          <a:prstGeom prst="star8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15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8-конечная звезда 12"/>
          <p:cNvSpPr/>
          <p:nvPr/>
        </p:nvSpPr>
        <p:spPr bwMode="auto">
          <a:xfrm>
            <a:off x="1403350" y="1844675"/>
            <a:ext cx="914400" cy="914400"/>
          </a:xfrm>
          <a:prstGeom prst="star8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8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" name="8-конечная звезда 13"/>
          <p:cNvSpPr/>
          <p:nvPr/>
        </p:nvSpPr>
        <p:spPr bwMode="auto">
          <a:xfrm>
            <a:off x="7235825" y="2205038"/>
            <a:ext cx="1152525" cy="914400"/>
          </a:xfrm>
          <a:prstGeom prst="star8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21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" name="8-конечная звезда 14"/>
          <p:cNvSpPr/>
          <p:nvPr/>
        </p:nvSpPr>
        <p:spPr bwMode="auto">
          <a:xfrm>
            <a:off x="250825" y="3141663"/>
            <a:ext cx="914400" cy="914400"/>
          </a:xfrm>
          <a:prstGeom prst="star8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" name="8-конечная звезда 15"/>
          <p:cNvSpPr/>
          <p:nvPr/>
        </p:nvSpPr>
        <p:spPr bwMode="auto">
          <a:xfrm>
            <a:off x="1258888" y="3141663"/>
            <a:ext cx="1225550" cy="914400"/>
          </a:xfrm>
          <a:prstGeom prst="star8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22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7" name="8-конечная звезда 16"/>
          <p:cNvSpPr/>
          <p:nvPr/>
        </p:nvSpPr>
        <p:spPr bwMode="auto">
          <a:xfrm>
            <a:off x="2339975" y="3213100"/>
            <a:ext cx="914400" cy="914400"/>
          </a:xfrm>
          <a:prstGeom prst="star8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8" name="8-конечная звезда 17"/>
          <p:cNvSpPr/>
          <p:nvPr/>
        </p:nvSpPr>
        <p:spPr bwMode="auto">
          <a:xfrm>
            <a:off x="8229600" y="1844675"/>
            <a:ext cx="914400" cy="914400"/>
          </a:xfrm>
          <a:prstGeom prst="star8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8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9" name="8-конечная звезда 18"/>
          <p:cNvSpPr/>
          <p:nvPr/>
        </p:nvSpPr>
        <p:spPr bwMode="auto">
          <a:xfrm>
            <a:off x="3276600" y="3284538"/>
            <a:ext cx="914400" cy="914400"/>
          </a:xfrm>
          <a:prstGeom prst="star8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0" name="8-конечная звезда 19"/>
          <p:cNvSpPr/>
          <p:nvPr/>
        </p:nvSpPr>
        <p:spPr bwMode="auto">
          <a:xfrm>
            <a:off x="4211638" y="3357563"/>
            <a:ext cx="914400" cy="914400"/>
          </a:xfrm>
          <a:prstGeom prst="star8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8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1" name="8-конечная звезда 20"/>
          <p:cNvSpPr/>
          <p:nvPr/>
        </p:nvSpPr>
        <p:spPr bwMode="auto">
          <a:xfrm>
            <a:off x="5076825" y="3284538"/>
            <a:ext cx="914400" cy="914400"/>
          </a:xfrm>
          <a:prstGeom prst="star8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2" name="8-конечная звезда 21"/>
          <p:cNvSpPr/>
          <p:nvPr/>
        </p:nvSpPr>
        <p:spPr bwMode="auto">
          <a:xfrm>
            <a:off x="6011863" y="3357563"/>
            <a:ext cx="1150937" cy="914400"/>
          </a:xfrm>
          <a:prstGeom prst="star8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16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3" name="8-конечная звезда 22"/>
          <p:cNvSpPr/>
          <p:nvPr/>
        </p:nvSpPr>
        <p:spPr bwMode="auto">
          <a:xfrm>
            <a:off x="7092950" y="3357563"/>
            <a:ext cx="1223963" cy="914400"/>
          </a:xfrm>
          <a:prstGeom prst="star8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16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4" name="8-конечная звезда 23"/>
          <p:cNvSpPr/>
          <p:nvPr/>
        </p:nvSpPr>
        <p:spPr bwMode="auto">
          <a:xfrm>
            <a:off x="7954963" y="3068638"/>
            <a:ext cx="1189037" cy="914400"/>
          </a:xfrm>
          <a:prstGeom prst="star8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25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5" name="8-конечная звезда 24"/>
          <p:cNvSpPr/>
          <p:nvPr/>
        </p:nvSpPr>
        <p:spPr bwMode="auto">
          <a:xfrm>
            <a:off x="250825" y="4437063"/>
            <a:ext cx="1152525" cy="914400"/>
          </a:xfrm>
          <a:prstGeom prst="star8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22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6" name="8-конечная звезда 25"/>
          <p:cNvSpPr/>
          <p:nvPr/>
        </p:nvSpPr>
        <p:spPr bwMode="auto">
          <a:xfrm>
            <a:off x="1547813" y="4221163"/>
            <a:ext cx="914400" cy="914400"/>
          </a:xfrm>
          <a:prstGeom prst="star8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7" name="8-конечная звезда 26"/>
          <p:cNvSpPr/>
          <p:nvPr/>
        </p:nvSpPr>
        <p:spPr bwMode="auto">
          <a:xfrm>
            <a:off x="2484438" y="4221163"/>
            <a:ext cx="1150937" cy="914400"/>
          </a:xfrm>
          <a:prstGeom prst="star8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12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8" name="8-конечная звезда 27"/>
          <p:cNvSpPr/>
          <p:nvPr/>
        </p:nvSpPr>
        <p:spPr bwMode="auto">
          <a:xfrm>
            <a:off x="3708400" y="4437063"/>
            <a:ext cx="914400" cy="914400"/>
          </a:xfrm>
          <a:prstGeom prst="star8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9" name="8-конечная звезда 28"/>
          <p:cNvSpPr/>
          <p:nvPr/>
        </p:nvSpPr>
        <p:spPr bwMode="auto">
          <a:xfrm>
            <a:off x="4643438" y="4508500"/>
            <a:ext cx="1152525" cy="914400"/>
          </a:xfrm>
          <a:prstGeom prst="star8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14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0" name="8-конечная звезда 29"/>
          <p:cNvSpPr/>
          <p:nvPr/>
        </p:nvSpPr>
        <p:spPr bwMode="auto">
          <a:xfrm>
            <a:off x="5867400" y="4508500"/>
            <a:ext cx="1296988" cy="914400"/>
          </a:xfrm>
          <a:prstGeom prst="star8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1" name="8-конечная звезда 30"/>
          <p:cNvSpPr/>
          <p:nvPr/>
        </p:nvSpPr>
        <p:spPr bwMode="auto">
          <a:xfrm>
            <a:off x="7380288" y="4581525"/>
            <a:ext cx="914400" cy="914400"/>
          </a:xfrm>
          <a:prstGeom prst="star8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9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2" name="8-конечная звезда 31"/>
          <p:cNvSpPr/>
          <p:nvPr/>
        </p:nvSpPr>
        <p:spPr bwMode="auto">
          <a:xfrm>
            <a:off x="611188" y="5589588"/>
            <a:ext cx="1223962" cy="914400"/>
          </a:xfrm>
          <a:prstGeom prst="star8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14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3" name="8-конечная звезда 32"/>
          <p:cNvSpPr/>
          <p:nvPr/>
        </p:nvSpPr>
        <p:spPr bwMode="auto">
          <a:xfrm>
            <a:off x="1908175" y="5661025"/>
            <a:ext cx="914400" cy="914400"/>
          </a:xfrm>
          <a:prstGeom prst="star8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4" name="8-конечная звезда 33"/>
          <p:cNvSpPr/>
          <p:nvPr/>
        </p:nvSpPr>
        <p:spPr bwMode="auto">
          <a:xfrm>
            <a:off x="2987675" y="5661025"/>
            <a:ext cx="1223963" cy="914400"/>
          </a:xfrm>
          <a:prstGeom prst="star8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19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5" name="8-конечная звезда 34"/>
          <p:cNvSpPr/>
          <p:nvPr/>
        </p:nvSpPr>
        <p:spPr bwMode="auto">
          <a:xfrm>
            <a:off x="4211638" y="5373688"/>
            <a:ext cx="914400" cy="914400"/>
          </a:xfrm>
          <a:prstGeom prst="star8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6" name="8-конечная звезда 35"/>
          <p:cNvSpPr/>
          <p:nvPr/>
        </p:nvSpPr>
        <p:spPr bwMode="auto">
          <a:xfrm>
            <a:off x="5148263" y="5661025"/>
            <a:ext cx="914400" cy="914400"/>
          </a:xfrm>
          <a:prstGeom prst="star8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2498" name="TextBox 36"/>
          <p:cNvSpPr txBox="1">
            <a:spLocks noChangeArrowheads="1"/>
          </p:cNvSpPr>
          <p:nvPr/>
        </p:nvSpPr>
        <p:spPr bwMode="auto">
          <a:xfrm>
            <a:off x="2843213" y="5516563"/>
            <a:ext cx="360362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‘</a:t>
            </a:r>
            <a:endParaRPr lang="ru-RU"/>
          </a:p>
        </p:txBody>
      </p:sp>
      <p:sp>
        <p:nvSpPr>
          <p:cNvPr id="39" name="8-конечная звезда 38"/>
          <p:cNvSpPr/>
          <p:nvPr/>
        </p:nvSpPr>
        <p:spPr bwMode="auto">
          <a:xfrm>
            <a:off x="6011863" y="5589588"/>
            <a:ext cx="1152525" cy="914400"/>
          </a:xfrm>
          <a:prstGeom prst="star8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25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2500" name="TextBox 40"/>
          <p:cNvSpPr txBox="1">
            <a:spLocks noChangeArrowheads="1"/>
          </p:cNvSpPr>
          <p:nvPr/>
        </p:nvSpPr>
        <p:spPr bwMode="auto">
          <a:xfrm>
            <a:off x="6948488" y="5805488"/>
            <a:ext cx="719137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.</a:t>
            </a:r>
            <a:endParaRPr lang="ru-RU"/>
          </a:p>
        </p:txBody>
      </p:sp>
      <p:sp>
        <p:nvSpPr>
          <p:cNvPr id="62501" name="Прямоугольник 41"/>
          <p:cNvSpPr>
            <a:spLocks noChangeArrowheads="1"/>
          </p:cNvSpPr>
          <p:nvPr/>
        </p:nvSpPr>
        <p:spPr bwMode="auto">
          <a:xfrm>
            <a:off x="0" y="260350"/>
            <a:ext cx="91440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sz="2400">
                <a:latin typeface="Times New Roman" pitchFamily="18" charset="0"/>
                <a:cs typeface="Times New Roman" pitchFamily="18" charset="0"/>
              </a:rPr>
              <a:t>Расшифруйте фразу, в словах которой каждая буква закодирована цифрой, соответствующей порядковому номеру буквы в алфавите.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7" name="WordArt 5"/>
          <p:cNvSpPr>
            <a:spLocks noChangeArrowheads="1" noChangeShapeType="1" noTextEdit="1"/>
          </p:cNvSpPr>
          <p:nvPr/>
        </p:nvSpPr>
        <p:spPr bwMode="auto">
          <a:xfrm>
            <a:off x="539750" y="1196975"/>
            <a:ext cx="8135938" cy="2759075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/>
            <a:r>
              <a:rPr lang="en-US" kern="1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solidFill>
                  <a:srgbClr val="0000FF"/>
                </a:solidFill>
                <a:effectLst>
                  <a:outerShdw dist="53882" dir="2700000" algn="ctr" rotWithShape="0">
                    <a:srgbClr val="9999FF">
                      <a:alpha val="80000"/>
                    </a:srgbClr>
                  </a:outerShdw>
                </a:effectLst>
                <a:latin typeface="Impact"/>
              </a:rPr>
              <a:t>I hope you have a happy valentine’s day. </a:t>
            </a:r>
            <a:endParaRPr lang="ru-RU" kern="10">
              <a:ln w="9525">
                <a:solidFill>
                  <a:srgbClr val="CC99FF"/>
                </a:solidFill>
                <a:round/>
                <a:headEnd/>
                <a:tailEnd/>
              </a:ln>
              <a:solidFill>
                <a:srgbClr val="0000FF"/>
              </a:solidFill>
              <a:effectLst>
                <a:outerShdw dist="53882" dir="2700000" algn="ctr" rotWithShape="0">
                  <a:srgbClr val="9999FF">
                    <a:alpha val="80000"/>
                  </a:srgbClr>
                </a:outerShdw>
              </a:effectLst>
              <a:latin typeface="Impact"/>
            </a:endParaRPr>
          </a:p>
        </p:txBody>
      </p:sp>
    </p:spTree>
  </p:cSld>
  <p:clrMapOvr>
    <a:masterClrMapping/>
  </p:clrMapOvr>
  <p:transition/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489" name="Picture 8" descr="3001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316913" y="6165850"/>
            <a:ext cx="5715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3490" name="Picture 9" descr="3002">
            <a:hlinkClick r:id="" action="ppaction://hlinkshowjump?jump=previousslide"/>
          </p:cNvPr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CFFFF"/>
              </a:clrFrom>
              <a:clrTo>
                <a:srgbClr val="FC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740650" y="6165850"/>
            <a:ext cx="5715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74" name="Text Box 10"/>
          <p:cNvSpPr txBox="1">
            <a:spLocks noChangeArrowheads="1"/>
          </p:cNvSpPr>
          <p:nvPr/>
        </p:nvSpPr>
        <p:spPr bwMode="auto">
          <a:xfrm>
            <a:off x="611188" y="549275"/>
            <a:ext cx="6985000" cy="784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endParaRPr lang="en-US" sz="1800" dirty="0"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 algn="ctr">
              <a:spcBef>
                <a:spcPct val="50000"/>
              </a:spcBef>
              <a:defRPr/>
            </a:pPr>
            <a:endParaRPr lang="ru-RU" sz="1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7" name="8-конечная звезда 6"/>
          <p:cNvSpPr/>
          <p:nvPr/>
        </p:nvSpPr>
        <p:spPr bwMode="auto">
          <a:xfrm>
            <a:off x="0" y="1916113"/>
            <a:ext cx="1187450" cy="914400"/>
          </a:xfrm>
          <a:prstGeom prst="star8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r>
              <a:rPr lang="ru-RU">
                <a:effectLst>
                  <a:outerShdw blurRad="38100" dist="38100" dir="2700000" algn="tl">
                    <a:srgbClr val="FFFFFF"/>
                  </a:outerShdw>
                </a:effectLst>
              </a:rPr>
              <a:t>1</a:t>
            </a:r>
            <a:r>
              <a:rPr lang="en-US">
                <a:effectLst>
                  <a:outerShdw blurRad="38100" dist="38100" dir="2700000" algn="tl">
                    <a:srgbClr val="FFFFFF"/>
                  </a:outerShdw>
                </a:effectLst>
              </a:rPr>
              <a:t>9</a:t>
            </a:r>
            <a:endParaRPr lang="ru-RU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8" name="8-конечная звезда 7"/>
          <p:cNvSpPr/>
          <p:nvPr/>
        </p:nvSpPr>
        <p:spPr bwMode="auto">
          <a:xfrm>
            <a:off x="2339975" y="1989138"/>
            <a:ext cx="1223963" cy="914400"/>
          </a:xfrm>
          <a:prstGeom prst="star8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r>
              <a:rPr lang="ru-RU">
                <a:effectLst>
                  <a:outerShdw blurRad="38100" dist="38100" dir="2700000" algn="tl">
                    <a:srgbClr val="FFFFFF"/>
                  </a:outerShdw>
                </a:effectLst>
              </a:rPr>
              <a:t>22</a:t>
            </a:r>
          </a:p>
        </p:txBody>
      </p:sp>
      <p:sp>
        <p:nvSpPr>
          <p:cNvPr id="9" name="8-конечная звезда 8"/>
          <p:cNvSpPr/>
          <p:nvPr/>
        </p:nvSpPr>
        <p:spPr bwMode="auto">
          <a:xfrm>
            <a:off x="3492500" y="2133600"/>
            <a:ext cx="935038" cy="914400"/>
          </a:xfrm>
          <a:prstGeom prst="star8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r>
              <a:rPr lang="en-US">
                <a:effectLst>
                  <a:outerShdw blurRad="38100" dist="38100" dir="2700000" algn="tl">
                    <a:srgbClr val="FFFFFF"/>
                  </a:outerShdw>
                </a:effectLst>
              </a:rPr>
              <a:t>1</a:t>
            </a:r>
            <a:endParaRPr lang="ru-RU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10" name="8-конечная звезда 9"/>
          <p:cNvSpPr/>
          <p:nvPr/>
        </p:nvSpPr>
        <p:spPr bwMode="auto">
          <a:xfrm>
            <a:off x="4284663" y="1916113"/>
            <a:ext cx="1150937" cy="914400"/>
          </a:xfrm>
          <a:prstGeom prst="star8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r>
              <a:rPr lang="ru-RU">
                <a:effectLst>
                  <a:outerShdw blurRad="38100" dist="38100" dir="2700000" algn="tl">
                    <a:srgbClr val="FFFFFF"/>
                  </a:outerShdw>
                </a:effectLst>
              </a:rPr>
              <a:t>12</a:t>
            </a:r>
          </a:p>
        </p:txBody>
      </p:sp>
      <p:sp>
        <p:nvSpPr>
          <p:cNvPr id="11" name="8-конечная звезда 10"/>
          <p:cNvSpPr/>
          <p:nvPr/>
        </p:nvSpPr>
        <p:spPr bwMode="auto">
          <a:xfrm>
            <a:off x="5292725" y="2133600"/>
            <a:ext cx="863600" cy="914400"/>
          </a:xfrm>
          <a:prstGeom prst="star8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r>
              <a:rPr lang="en-US">
                <a:effectLst>
                  <a:outerShdw blurRad="38100" dist="38100" dir="2700000" algn="tl">
                    <a:srgbClr val="FFFFFF"/>
                  </a:outerShdw>
                </a:effectLst>
              </a:rPr>
              <a:t>5</a:t>
            </a:r>
            <a:endParaRPr lang="ru-RU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12" name="8-конечная звезда 11"/>
          <p:cNvSpPr/>
          <p:nvPr/>
        </p:nvSpPr>
        <p:spPr bwMode="auto">
          <a:xfrm>
            <a:off x="6227763" y="1916113"/>
            <a:ext cx="1223962" cy="914400"/>
          </a:xfrm>
          <a:prstGeom prst="star8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r>
              <a:rPr lang="en-US">
                <a:effectLst>
                  <a:outerShdw blurRad="38100" dist="38100" dir="2700000" algn="tl">
                    <a:srgbClr val="FFFFFF"/>
                  </a:outerShdw>
                </a:effectLst>
              </a:rPr>
              <a:t>1</a:t>
            </a:r>
            <a:r>
              <a:rPr lang="ru-RU">
                <a:effectLst>
                  <a:outerShdw blurRad="38100" dist="38100" dir="2700000" algn="tl">
                    <a:srgbClr val="FFFFFF"/>
                  </a:outerShdw>
                </a:effectLst>
              </a:rPr>
              <a:t>4</a:t>
            </a:r>
          </a:p>
        </p:txBody>
      </p:sp>
      <p:sp>
        <p:nvSpPr>
          <p:cNvPr id="13" name="8-конечная звезда 12"/>
          <p:cNvSpPr/>
          <p:nvPr/>
        </p:nvSpPr>
        <p:spPr bwMode="auto">
          <a:xfrm>
            <a:off x="1258888" y="1844675"/>
            <a:ext cx="1152525" cy="914400"/>
          </a:xfrm>
          <a:prstGeom prst="star8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r>
              <a:rPr lang="ru-RU">
                <a:effectLst>
                  <a:outerShdw blurRad="38100" dist="38100" dir="2700000" algn="tl">
                    <a:srgbClr val="FFFFFF"/>
                  </a:outerShdw>
                </a:effectLst>
              </a:rPr>
              <a:t>20</a:t>
            </a:r>
          </a:p>
        </p:txBody>
      </p:sp>
      <p:sp>
        <p:nvSpPr>
          <p:cNvPr id="14" name="8-конечная звезда 13"/>
          <p:cNvSpPr/>
          <p:nvPr/>
        </p:nvSpPr>
        <p:spPr bwMode="auto">
          <a:xfrm>
            <a:off x="7235825" y="2205038"/>
            <a:ext cx="1152525" cy="914400"/>
          </a:xfrm>
          <a:prstGeom prst="star8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r>
              <a:rPr lang="en-US">
                <a:effectLst>
                  <a:outerShdw blurRad="38100" dist="38100" dir="2700000" algn="tl">
                    <a:srgbClr val="FFFFFF"/>
                  </a:outerShdw>
                </a:effectLst>
              </a:rPr>
              <a:t>2</a:t>
            </a:r>
            <a:r>
              <a:rPr lang="ru-RU">
                <a:effectLst>
                  <a:outerShdw blurRad="38100" dist="38100" dir="2700000" algn="tl">
                    <a:srgbClr val="FFFFFF"/>
                  </a:outerShdw>
                </a:effectLst>
              </a:rPr>
              <a:t>0</a:t>
            </a:r>
          </a:p>
        </p:txBody>
      </p:sp>
      <p:sp>
        <p:nvSpPr>
          <p:cNvPr id="15" name="8-конечная звезда 14"/>
          <p:cNvSpPr/>
          <p:nvPr/>
        </p:nvSpPr>
        <p:spPr bwMode="auto">
          <a:xfrm>
            <a:off x="0" y="3141663"/>
            <a:ext cx="1165225" cy="914400"/>
          </a:xfrm>
          <a:prstGeom prst="star8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r>
              <a:rPr lang="en-US">
                <a:effectLst>
                  <a:outerShdw blurRad="38100" dist="38100" dir="2700000" algn="tl">
                    <a:srgbClr val="FFFFFF"/>
                  </a:outerShdw>
                </a:effectLst>
              </a:rPr>
              <a:t>1</a:t>
            </a:r>
            <a:r>
              <a:rPr lang="ru-RU">
                <a:effectLst>
                  <a:outerShdw blurRad="38100" dist="38100" dir="2700000" algn="tl">
                    <a:srgbClr val="FFFFFF"/>
                  </a:outerShdw>
                </a:effectLst>
              </a:rPr>
              <a:t>4</a:t>
            </a:r>
          </a:p>
        </p:txBody>
      </p:sp>
      <p:sp>
        <p:nvSpPr>
          <p:cNvPr id="16" name="8-конечная звезда 15"/>
          <p:cNvSpPr/>
          <p:nvPr/>
        </p:nvSpPr>
        <p:spPr bwMode="auto">
          <a:xfrm>
            <a:off x="1258888" y="3141663"/>
            <a:ext cx="936625" cy="914400"/>
          </a:xfrm>
          <a:prstGeom prst="star8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r>
              <a:rPr lang="ru-RU">
                <a:effectLst>
                  <a:outerShdw blurRad="38100" dist="38100" dir="2700000" algn="tl">
                    <a:srgbClr val="FFFFFF"/>
                  </a:outerShdw>
                </a:effectLst>
              </a:rPr>
              <a:t>5</a:t>
            </a:r>
          </a:p>
        </p:txBody>
      </p:sp>
      <p:sp>
        <p:nvSpPr>
          <p:cNvPr id="17" name="8-конечная звезда 16"/>
          <p:cNvSpPr/>
          <p:nvPr/>
        </p:nvSpPr>
        <p:spPr bwMode="auto">
          <a:xfrm>
            <a:off x="2268538" y="3213100"/>
            <a:ext cx="1150937" cy="914400"/>
          </a:xfrm>
          <a:prstGeom prst="star8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r>
              <a:rPr lang="en-US">
                <a:effectLst>
                  <a:outerShdw blurRad="38100" dist="38100" dir="2700000" algn="tl">
                    <a:srgbClr val="FFFFFF"/>
                  </a:outerShdw>
                </a:effectLst>
              </a:rPr>
              <a:t>19</a:t>
            </a:r>
            <a:endParaRPr lang="ru-RU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18" name="8-конечная звезда 17"/>
          <p:cNvSpPr/>
          <p:nvPr/>
        </p:nvSpPr>
        <p:spPr bwMode="auto">
          <a:xfrm>
            <a:off x="8229600" y="1844675"/>
            <a:ext cx="914400" cy="914400"/>
          </a:xfrm>
          <a:prstGeom prst="star8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r>
              <a:rPr lang="ru-RU">
                <a:effectLst>
                  <a:outerShdw blurRad="38100" dist="38100" dir="2700000" algn="tl">
                    <a:srgbClr val="FFFFFF"/>
                  </a:outerShdw>
                </a:effectLst>
              </a:rPr>
              <a:t>9</a:t>
            </a:r>
          </a:p>
        </p:txBody>
      </p:sp>
      <p:sp>
        <p:nvSpPr>
          <p:cNvPr id="19" name="8-конечная звезда 18"/>
          <p:cNvSpPr/>
          <p:nvPr/>
        </p:nvSpPr>
        <p:spPr bwMode="auto">
          <a:xfrm>
            <a:off x="3276600" y="3284538"/>
            <a:ext cx="914400" cy="914400"/>
          </a:xfrm>
          <a:prstGeom prst="star8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r>
              <a:rPr lang="en-US">
                <a:effectLst>
                  <a:outerShdw blurRad="38100" dist="38100" dir="2700000" algn="tl">
                    <a:srgbClr val="FFFFFF"/>
                  </a:outerShdw>
                </a:effectLst>
              </a:rPr>
              <a:t>4</a:t>
            </a:r>
            <a:endParaRPr lang="ru-RU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20" name="8-конечная звезда 19"/>
          <p:cNvSpPr/>
          <p:nvPr/>
        </p:nvSpPr>
        <p:spPr bwMode="auto">
          <a:xfrm>
            <a:off x="4211638" y="3357563"/>
            <a:ext cx="914400" cy="914400"/>
          </a:xfrm>
          <a:prstGeom prst="star8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r>
              <a:rPr lang="en-US">
                <a:effectLst>
                  <a:outerShdw blurRad="38100" dist="38100" dir="2700000" algn="tl">
                    <a:srgbClr val="FFFFFF"/>
                  </a:outerShdw>
                </a:effectLst>
              </a:rPr>
              <a:t>1</a:t>
            </a:r>
            <a:endParaRPr lang="ru-RU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21" name="8-конечная звезда 20"/>
          <p:cNvSpPr/>
          <p:nvPr/>
        </p:nvSpPr>
        <p:spPr bwMode="auto">
          <a:xfrm>
            <a:off x="4932363" y="3284538"/>
            <a:ext cx="1223962" cy="914400"/>
          </a:xfrm>
          <a:prstGeom prst="star8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r>
              <a:rPr lang="en-US">
                <a:effectLst>
                  <a:outerShdw blurRad="38100" dist="38100" dir="2700000" algn="tl">
                    <a:srgbClr val="FFFFFF"/>
                  </a:outerShdw>
                </a:effectLst>
              </a:rPr>
              <a:t>25</a:t>
            </a:r>
            <a:endParaRPr lang="ru-RU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22" name="8-конечная звезда 21"/>
          <p:cNvSpPr/>
          <p:nvPr/>
        </p:nvSpPr>
        <p:spPr bwMode="auto">
          <a:xfrm>
            <a:off x="6011863" y="3357563"/>
            <a:ext cx="1008062" cy="914400"/>
          </a:xfrm>
          <a:prstGeom prst="star8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r>
              <a:rPr lang="en-US">
                <a:effectLst>
                  <a:outerShdw blurRad="38100" dist="38100" dir="2700000" algn="tl">
                    <a:srgbClr val="FFFFFF"/>
                  </a:outerShdw>
                </a:effectLst>
              </a:rPr>
              <a:t>9</a:t>
            </a:r>
            <a:endParaRPr lang="ru-RU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23" name="8-конечная звезда 22"/>
          <p:cNvSpPr/>
          <p:nvPr/>
        </p:nvSpPr>
        <p:spPr bwMode="auto">
          <a:xfrm>
            <a:off x="6948488" y="3357563"/>
            <a:ext cx="1223962" cy="914400"/>
          </a:xfrm>
          <a:prstGeom prst="star8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r>
              <a:rPr lang="en-US">
                <a:effectLst>
                  <a:outerShdw blurRad="38100" dist="38100" dir="2700000" algn="tl">
                    <a:srgbClr val="FFFFFF"/>
                  </a:outerShdw>
                </a:effectLst>
              </a:rPr>
              <a:t>19</a:t>
            </a:r>
            <a:endParaRPr lang="ru-RU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24" name="8-конечная звезда 23"/>
          <p:cNvSpPr/>
          <p:nvPr/>
        </p:nvSpPr>
        <p:spPr bwMode="auto">
          <a:xfrm>
            <a:off x="7954963" y="3068638"/>
            <a:ext cx="1189037" cy="914400"/>
          </a:xfrm>
          <a:prstGeom prst="star8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r>
              <a:rPr lang="en-US">
                <a:effectLst>
                  <a:outerShdw blurRad="38100" dist="38100" dir="2700000" algn="tl">
                    <a:srgbClr val="FFFFFF"/>
                  </a:outerShdw>
                </a:effectLst>
              </a:rPr>
              <a:t>1</a:t>
            </a:r>
            <a:endParaRPr lang="ru-RU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25" name="8-конечная звезда 24"/>
          <p:cNvSpPr/>
          <p:nvPr/>
        </p:nvSpPr>
        <p:spPr bwMode="auto">
          <a:xfrm>
            <a:off x="250825" y="4437063"/>
            <a:ext cx="1152525" cy="914400"/>
          </a:xfrm>
          <a:prstGeom prst="star8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r>
              <a:rPr lang="en-US">
                <a:effectLst>
                  <a:outerShdw blurRad="38100" dist="38100" dir="2700000" algn="tl">
                    <a:srgbClr val="FFFFFF"/>
                  </a:outerShdw>
                </a:effectLst>
              </a:rPr>
              <a:t>4</a:t>
            </a:r>
            <a:endParaRPr lang="ru-RU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26" name="8-конечная звезда 25"/>
          <p:cNvSpPr/>
          <p:nvPr/>
        </p:nvSpPr>
        <p:spPr bwMode="auto">
          <a:xfrm>
            <a:off x="1547813" y="4221163"/>
            <a:ext cx="914400" cy="914400"/>
          </a:xfrm>
          <a:prstGeom prst="star8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7" name="8-конечная звезда 26"/>
          <p:cNvSpPr/>
          <p:nvPr/>
        </p:nvSpPr>
        <p:spPr bwMode="auto">
          <a:xfrm>
            <a:off x="2484438" y="4221163"/>
            <a:ext cx="1150937" cy="914400"/>
          </a:xfrm>
          <a:prstGeom prst="star8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r>
              <a:rPr lang="en-US">
                <a:effectLst>
                  <a:outerShdw blurRad="38100" dist="38100" dir="2700000" algn="tl">
                    <a:srgbClr val="FFFFFF"/>
                  </a:outerShdw>
                </a:effectLst>
              </a:rPr>
              <a:t>25</a:t>
            </a:r>
            <a:endParaRPr lang="ru-RU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28" name="8-конечная звезда 27"/>
          <p:cNvSpPr/>
          <p:nvPr/>
        </p:nvSpPr>
        <p:spPr bwMode="auto">
          <a:xfrm>
            <a:off x="3708400" y="4437063"/>
            <a:ext cx="914400" cy="914400"/>
          </a:xfrm>
          <a:prstGeom prst="star8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r>
              <a:rPr lang="en-US">
                <a:effectLst>
                  <a:outerShdw blurRad="38100" dist="38100" dir="2700000" algn="tl">
                    <a:srgbClr val="FFFFFF"/>
                  </a:outerShdw>
                </a:effectLst>
              </a:rPr>
              <a:t>6</a:t>
            </a:r>
            <a:endParaRPr lang="ru-RU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29" name="8-конечная звезда 28"/>
          <p:cNvSpPr/>
          <p:nvPr/>
        </p:nvSpPr>
        <p:spPr bwMode="auto">
          <a:xfrm>
            <a:off x="4643438" y="4508500"/>
            <a:ext cx="1152525" cy="914400"/>
          </a:xfrm>
          <a:prstGeom prst="star8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r>
              <a:rPr lang="en-US">
                <a:effectLst>
                  <a:outerShdw blurRad="38100" dist="38100" dir="2700000" algn="tl">
                    <a:srgbClr val="FFFFFF"/>
                  </a:outerShdw>
                </a:effectLst>
              </a:rPr>
              <a:t>15</a:t>
            </a:r>
            <a:endParaRPr lang="ru-RU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30" name="8-конечная звезда 29"/>
          <p:cNvSpPr/>
          <p:nvPr/>
        </p:nvSpPr>
        <p:spPr bwMode="auto">
          <a:xfrm>
            <a:off x="5867400" y="4508500"/>
            <a:ext cx="1296988" cy="914400"/>
          </a:xfrm>
          <a:prstGeom prst="star8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r>
              <a:rPr lang="en-US">
                <a:effectLst>
                  <a:outerShdw blurRad="38100" dist="38100" dir="2700000" algn="tl">
                    <a:srgbClr val="FFFFFF"/>
                  </a:outerShdw>
                </a:effectLst>
              </a:rPr>
              <a:t>18</a:t>
            </a:r>
            <a:endParaRPr lang="ru-RU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31" name="8-конечная звезда 30"/>
          <p:cNvSpPr/>
          <p:nvPr/>
        </p:nvSpPr>
        <p:spPr bwMode="auto">
          <a:xfrm>
            <a:off x="7380288" y="4581525"/>
            <a:ext cx="1152525" cy="914400"/>
          </a:xfrm>
          <a:prstGeom prst="star8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r>
              <a:rPr lang="en-US">
                <a:effectLst>
                  <a:outerShdw blurRad="38100" dist="38100" dir="2700000" algn="tl">
                    <a:srgbClr val="FFFFFF"/>
                  </a:outerShdw>
                </a:effectLst>
              </a:rPr>
              <a:t>12</a:t>
            </a:r>
            <a:endParaRPr lang="ru-RU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32" name="8-конечная звезда 31"/>
          <p:cNvSpPr/>
          <p:nvPr/>
        </p:nvSpPr>
        <p:spPr bwMode="auto">
          <a:xfrm>
            <a:off x="323850" y="5589588"/>
            <a:ext cx="1223963" cy="914400"/>
          </a:xfrm>
          <a:prstGeom prst="star8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r>
              <a:rPr lang="en-US">
                <a:effectLst>
                  <a:outerShdw blurRad="38100" dist="38100" dir="2700000" algn="tl">
                    <a:srgbClr val="FFFFFF"/>
                  </a:outerShdw>
                </a:effectLst>
              </a:rPr>
              <a:t>15</a:t>
            </a:r>
            <a:endParaRPr lang="ru-RU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33" name="8-конечная звезда 32"/>
          <p:cNvSpPr/>
          <p:nvPr/>
        </p:nvSpPr>
        <p:spPr bwMode="auto">
          <a:xfrm>
            <a:off x="1547813" y="5661025"/>
            <a:ext cx="1274762" cy="914400"/>
          </a:xfrm>
          <a:prstGeom prst="star8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r>
              <a:rPr lang="en-US">
                <a:effectLst>
                  <a:outerShdw blurRad="38100" dist="38100" dir="2700000" algn="tl">
                    <a:srgbClr val="FFFFFF"/>
                  </a:outerShdw>
                </a:effectLst>
              </a:rPr>
              <a:t>22</a:t>
            </a:r>
            <a:endParaRPr lang="ru-RU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34" name="8-конечная звезда 33"/>
          <p:cNvSpPr/>
          <p:nvPr/>
        </p:nvSpPr>
        <p:spPr bwMode="auto">
          <a:xfrm>
            <a:off x="2987675" y="5661025"/>
            <a:ext cx="936625" cy="914400"/>
          </a:xfrm>
          <a:prstGeom prst="star8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r>
              <a:rPr lang="en-US">
                <a:effectLst>
                  <a:outerShdw blurRad="38100" dist="38100" dir="2700000" algn="tl">
                    <a:srgbClr val="FFFFFF"/>
                  </a:outerShdw>
                </a:effectLst>
              </a:rPr>
              <a:t>5</a:t>
            </a:r>
            <a:endParaRPr lang="ru-RU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35" name="8-конечная звезда 34"/>
          <p:cNvSpPr/>
          <p:nvPr/>
        </p:nvSpPr>
        <p:spPr bwMode="auto">
          <a:xfrm>
            <a:off x="3995738" y="5373688"/>
            <a:ext cx="1296987" cy="914400"/>
          </a:xfrm>
          <a:prstGeom prst="star8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r>
              <a:rPr lang="en-US">
                <a:effectLst>
                  <a:outerShdw blurRad="38100" dist="38100" dir="2700000" algn="tl">
                    <a:srgbClr val="FFFFFF"/>
                  </a:outerShdw>
                </a:effectLst>
              </a:rPr>
              <a:t>18</a:t>
            </a:r>
            <a:endParaRPr lang="ru-RU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39" name="8-конечная звезда 38"/>
          <p:cNvSpPr/>
          <p:nvPr/>
        </p:nvSpPr>
        <p:spPr bwMode="auto">
          <a:xfrm>
            <a:off x="5508625" y="5516563"/>
            <a:ext cx="1152525" cy="914400"/>
          </a:xfrm>
          <a:prstGeom prst="star8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r>
              <a:rPr lang="en-US">
                <a:effectLst>
                  <a:outerShdw blurRad="38100" dist="38100" dir="2700000" algn="tl">
                    <a:srgbClr val="FFFFFF"/>
                  </a:outerShdw>
                </a:effectLst>
              </a:rPr>
              <a:t>19</a:t>
            </a:r>
            <a:endParaRPr lang="ru-RU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63522" name="TextBox 40"/>
          <p:cNvSpPr txBox="1">
            <a:spLocks noChangeArrowheads="1"/>
          </p:cNvSpPr>
          <p:nvPr/>
        </p:nvSpPr>
        <p:spPr bwMode="auto">
          <a:xfrm>
            <a:off x="6659563" y="5805488"/>
            <a:ext cx="719137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.</a:t>
            </a:r>
            <a:endParaRPr lang="ru-RU"/>
          </a:p>
        </p:txBody>
      </p:sp>
      <p:sp>
        <p:nvSpPr>
          <p:cNvPr id="63523" name="Прямоугольник 41"/>
          <p:cNvSpPr>
            <a:spLocks noChangeArrowheads="1"/>
          </p:cNvSpPr>
          <p:nvPr/>
        </p:nvSpPr>
        <p:spPr bwMode="auto">
          <a:xfrm>
            <a:off x="0" y="260350"/>
            <a:ext cx="91440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sz="2400">
                <a:latin typeface="Times New Roman" pitchFamily="18" charset="0"/>
                <a:cs typeface="Times New Roman" pitchFamily="18" charset="0"/>
              </a:rPr>
              <a:t>Расшифруйте фразу, в словах которой каждая буква закодирована цифрой, соответствующей порядковому номеру буквы в алфавите.</a:t>
            </a:r>
          </a:p>
        </p:txBody>
      </p:sp>
      <p:sp>
        <p:nvSpPr>
          <p:cNvPr id="63524" name="Text Box 39"/>
          <p:cNvSpPr txBox="1">
            <a:spLocks noChangeArrowheads="1"/>
          </p:cNvSpPr>
          <p:nvPr/>
        </p:nvSpPr>
        <p:spPr bwMode="auto">
          <a:xfrm>
            <a:off x="2195513" y="2205038"/>
            <a:ext cx="57467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.</a:t>
            </a:r>
          </a:p>
        </p:txBody>
      </p:sp>
      <p:sp>
        <p:nvSpPr>
          <p:cNvPr id="63525" name="Text Box 40"/>
          <p:cNvSpPr txBox="1">
            <a:spLocks noChangeArrowheads="1"/>
          </p:cNvSpPr>
          <p:nvPr/>
        </p:nvSpPr>
        <p:spPr bwMode="auto">
          <a:xfrm>
            <a:off x="2051050" y="3068638"/>
            <a:ext cx="43338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‘</a:t>
            </a:r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62" name="WordArt 6"/>
          <p:cNvSpPr>
            <a:spLocks noChangeArrowheads="1" noChangeShapeType="1" noTextEdit="1"/>
          </p:cNvSpPr>
          <p:nvPr/>
        </p:nvSpPr>
        <p:spPr bwMode="auto">
          <a:xfrm>
            <a:off x="250825" y="2146300"/>
            <a:ext cx="8424863" cy="2571750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/>
            <a:r>
              <a:rPr lang="en-US" kern="1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80000"/>
                    </a:srgbClr>
                  </a:outerShdw>
                </a:effectLst>
                <a:latin typeface="Impact"/>
              </a:rPr>
              <a:t>St.Valentine’s Day is a day for lovers. </a:t>
            </a:r>
            <a:endParaRPr lang="ru-RU" kern="10">
              <a:ln w="9525">
                <a:solidFill>
                  <a:srgbClr val="CC99FF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6600CC"/>
                  </a:gs>
                  <a:gs pos="100000">
                    <a:srgbClr val="CC00CC"/>
                  </a:gs>
                </a:gsLst>
                <a:lin ang="5400000" scaled="1"/>
              </a:gradFill>
              <a:effectLst>
                <a:outerShdw dist="53882" dir="2700000" algn="ctr" rotWithShape="0">
                  <a:srgbClr val="9999FF">
                    <a:alpha val="80000"/>
                  </a:srgbClr>
                </a:outerShdw>
              </a:effectLst>
              <a:latin typeface="Impact"/>
            </a:endParaRPr>
          </a:p>
        </p:txBody>
      </p:sp>
    </p:spTree>
  </p:cSld>
  <p:clrMapOvr>
    <a:masterClrMapping/>
  </p:clrMapOvr>
  <p:transition/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513" name="Picture 8" descr="3001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CFFFF"/>
              </a:clrFrom>
              <a:clrTo>
                <a:srgbClr val="FC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316913" y="6165850"/>
            <a:ext cx="5715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4514" name="Picture 9" descr="3002">
            <a:hlinkClick r:id="" action="ppaction://hlinkshowjump?jump=previousslide"/>
          </p:cNvPr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740650" y="6165850"/>
            <a:ext cx="5715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74" name="Text Box 10"/>
          <p:cNvSpPr txBox="1">
            <a:spLocks noChangeArrowheads="1"/>
          </p:cNvSpPr>
          <p:nvPr/>
        </p:nvSpPr>
        <p:spPr bwMode="auto">
          <a:xfrm>
            <a:off x="611188" y="549275"/>
            <a:ext cx="6985000" cy="784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endParaRPr lang="en-US" sz="1800" dirty="0"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  <a:p>
            <a:pPr algn="ctr">
              <a:spcBef>
                <a:spcPct val="50000"/>
              </a:spcBef>
              <a:defRPr/>
            </a:pPr>
            <a:endParaRPr lang="ru-RU" sz="1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7" name="8-конечная звезда 6"/>
          <p:cNvSpPr/>
          <p:nvPr/>
        </p:nvSpPr>
        <p:spPr bwMode="auto">
          <a:xfrm>
            <a:off x="755650" y="1844675"/>
            <a:ext cx="914400" cy="914400"/>
          </a:xfrm>
          <a:prstGeom prst="star8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9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8-конечная звезда 8"/>
          <p:cNvSpPr/>
          <p:nvPr/>
        </p:nvSpPr>
        <p:spPr bwMode="auto">
          <a:xfrm>
            <a:off x="5219700" y="1773238"/>
            <a:ext cx="1152525" cy="914400"/>
          </a:xfrm>
          <a:prstGeom prst="star8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22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8-конечная звезда 9"/>
          <p:cNvSpPr/>
          <p:nvPr/>
        </p:nvSpPr>
        <p:spPr bwMode="auto">
          <a:xfrm>
            <a:off x="6443663" y="1628775"/>
            <a:ext cx="865187" cy="914400"/>
          </a:xfrm>
          <a:prstGeom prst="star8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8-конечная звезда 10"/>
          <p:cNvSpPr/>
          <p:nvPr/>
        </p:nvSpPr>
        <p:spPr bwMode="auto">
          <a:xfrm>
            <a:off x="7524750" y="1773238"/>
            <a:ext cx="1223963" cy="914400"/>
          </a:xfrm>
          <a:prstGeom prst="star8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25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8-конечная звезда 11"/>
          <p:cNvSpPr/>
          <p:nvPr/>
        </p:nvSpPr>
        <p:spPr bwMode="auto">
          <a:xfrm>
            <a:off x="611188" y="3068638"/>
            <a:ext cx="1152525" cy="914400"/>
          </a:xfrm>
          <a:prstGeom prst="star8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15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8-конечная звезда 12"/>
          <p:cNvSpPr/>
          <p:nvPr/>
        </p:nvSpPr>
        <p:spPr bwMode="auto">
          <a:xfrm>
            <a:off x="2195513" y="1844675"/>
            <a:ext cx="1296987" cy="914400"/>
          </a:xfrm>
          <a:prstGeom prst="star8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12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" name="8-конечная звезда 13"/>
          <p:cNvSpPr/>
          <p:nvPr/>
        </p:nvSpPr>
        <p:spPr bwMode="auto">
          <a:xfrm>
            <a:off x="2124075" y="2997200"/>
            <a:ext cx="1223963" cy="914400"/>
          </a:xfrm>
          <a:prstGeom prst="star8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21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" name="8-конечная звезда 14"/>
          <p:cNvSpPr/>
          <p:nvPr/>
        </p:nvSpPr>
        <p:spPr bwMode="auto">
          <a:xfrm>
            <a:off x="4932363" y="2924175"/>
            <a:ext cx="914400" cy="914400"/>
          </a:xfrm>
          <a:prstGeom prst="star8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9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" name="8-конечная звезда 15"/>
          <p:cNvSpPr/>
          <p:nvPr/>
        </p:nvSpPr>
        <p:spPr bwMode="auto">
          <a:xfrm>
            <a:off x="6156325" y="3068638"/>
            <a:ext cx="1225550" cy="914400"/>
          </a:xfrm>
          <a:prstGeom prst="star8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7" name="8-конечная звезда 16"/>
          <p:cNvSpPr/>
          <p:nvPr/>
        </p:nvSpPr>
        <p:spPr bwMode="auto">
          <a:xfrm>
            <a:off x="7812088" y="3141663"/>
            <a:ext cx="914400" cy="914400"/>
          </a:xfrm>
          <a:prstGeom prst="star8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8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8" name="8-конечная звезда 17"/>
          <p:cNvSpPr/>
          <p:nvPr/>
        </p:nvSpPr>
        <p:spPr bwMode="auto">
          <a:xfrm>
            <a:off x="3419475" y="2997200"/>
            <a:ext cx="1187450" cy="914400"/>
          </a:xfrm>
          <a:prstGeom prst="star8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23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9" name="8-конечная звезда 18"/>
          <p:cNvSpPr/>
          <p:nvPr/>
        </p:nvSpPr>
        <p:spPr bwMode="auto">
          <a:xfrm>
            <a:off x="539750" y="4365625"/>
            <a:ext cx="914400" cy="914400"/>
          </a:xfrm>
          <a:prstGeom prst="star8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0" name="8-конечная звезда 19"/>
          <p:cNvSpPr/>
          <p:nvPr/>
        </p:nvSpPr>
        <p:spPr bwMode="auto">
          <a:xfrm>
            <a:off x="1692275" y="4365625"/>
            <a:ext cx="1223963" cy="914400"/>
          </a:xfrm>
          <a:prstGeom prst="star8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12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1" name="8-конечная звезда 20"/>
          <p:cNvSpPr/>
          <p:nvPr/>
        </p:nvSpPr>
        <p:spPr bwMode="auto">
          <a:xfrm>
            <a:off x="2987675" y="4292600"/>
            <a:ext cx="1152525" cy="914400"/>
          </a:xfrm>
          <a:prstGeom prst="star8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12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2" name="8-конечная звезда 21"/>
          <p:cNvSpPr/>
          <p:nvPr/>
        </p:nvSpPr>
        <p:spPr bwMode="auto">
          <a:xfrm>
            <a:off x="4356100" y="4365625"/>
            <a:ext cx="1150938" cy="914400"/>
          </a:xfrm>
          <a:prstGeom prst="star8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13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3" name="8-конечная звезда 22"/>
          <p:cNvSpPr/>
          <p:nvPr/>
        </p:nvSpPr>
        <p:spPr bwMode="auto">
          <a:xfrm>
            <a:off x="5724525" y="4437063"/>
            <a:ext cx="1223963" cy="914400"/>
          </a:xfrm>
          <a:prstGeom prst="star8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25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4" name="8-конечная звезда 23"/>
          <p:cNvSpPr/>
          <p:nvPr/>
        </p:nvSpPr>
        <p:spPr bwMode="auto">
          <a:xfrm>
            <a:off x="7164388" y="4581525"/>
            <a:ext cx="865187" cy="914400"/>
          </a:xfrm>
          <a:prstGeom prst="star8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8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5" name="8-конечная звезда 24"/>
          <p:cNvSpPr/>
          <p:nvPr/>
        </p:nvSpPr>
        <p:spPr bwMode="auto">
          <a:xfrm>
            <a:off x="468313" y="5445125"/>
            <a:ext cx="936625" cy="914400"/>
          </a:xfrm>
          <a:prstGeom prst="star8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6" name="8-конечная звезда 25"/>
          <p:cNvSpPr/>
          <p:nvPr/>
        </p:nvSpPr>
        <p:spPr bwMode="auto">
          <a:xfrm>
            <a:off x="1619250" y="5445125"/>
            <a:ext cx="914400" cy="914400"/>
          </a:xfrm>
          <a:prstGeom prst="star8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7" name="8-конечная звезда 26"/>
          <p:cNvSpPr/>
          <p:nvPr/>
        </p:nvSpPr>
        <p:spPr bwMode="auto">
          <a:xfrm>
            <a:off x="2916238" y="5445125"/>
            <a:ext cx="1150937" cy="914400"/>
          </a:xfrm>
          <a:prstGeom prst="star8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18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8" name="8-конечная звезда 27"/>
          <p:cNvSpPr/>
          <p:nvPr/>
        </p:nvSpPr>
        <p:spPr bwMode="auto">
          <a:xfrm>
            <a:off x="4500563" y="5445125"/>
            <a:ext cx="1295400" cy="914400"/>
          </a:xfrm>
          <a:prstGeom prst="star8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4537" name="TextBox 40"/>
          <p:cNvSpPr txBox="1">
            <a:spLocks noChangeArrowheads="1"/>
          </p:cNvSpPr>
          <p:nvPr/>
        </p:nvSpPr>
        <p:spPr bwMode="auto">
          <a:xfrm>
            <a:off x="5580063" y="5805488"/>
            <a:ext cx="719137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.</a:t>
            </a:r>
            <a:endParaRPr lang="ru-RU"/>
          </a:p>
        </p:txBody>
      </p:sp>
      <p:sp>
        <p:nvSpPr>
          <p:cNvPr id="64538" name="Прямоугольник 41"/>
          <p:cNvSpPr>
            <a:spLocks noChangeArrowheads="1"/>
          </p:cNvSpPr>
          <p:nvPr/>
        </p:nvSpPr>
        <p:spPr bwMode="auto">
          <a:xfrm>
            <a:off x="0" y="260350"/>
            <a:ext cx="91440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sz="2400">
                <a:latin typeface="Times New Roman" pitchFamily="18" charset="0"/>
                <a:cs typeface="Times New Roman" pitchFamily="18" charset="0"/>
              </a:rPr>
              <a:t>Расшифруйте фразу, в словах которой каждая буква закодирована цифрой, соответствующей порядковому номеру буквы в алфавите.</a:t>
            </a:r>
          </a:p>
        </p:txBody>
      </p:sp>
      <p:sp>
        <p:nvSpPr>
          <p:cNvPr id="2" name="8-конечная звезда 11"/>
          <p:cNvSpPr/>
          <p:nvPr/>
        </p:nvSpPr>
        <p:spPr bwMode="auto">
          <a:xfrm>
            <a:off x="3708400" y="1844675"/>
            <a:ext cx="1152525" cy="914400"/>
          </a:xfrm>
          <a:prstGeom prst="star8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15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5" name="WordArt 5"/>
          <p:cNvSpPr>
            <a:spLocks noChangeArrowheads="1" noChangeShapeType="1" noTextEdit="1"/>
          </p:cNvSpPr>
          <p:nvPr/>
        </p:nvSpPr>
        <p:spPr bwMode="auto">
          <a:xfrm>
            <a:off x="539750" y="2146300"/>
            <a:ext cx="7920038" cy="2571750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/>
            <a:r>
              <a:rPr lang="en-US" kern="1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solidFill>
                  <a:srgbClr val="00FFFF"/>
                </a:solidFill>
                <a:effectLst>
                  <a:outerShdw dist="53882" dir="2700000" algn="ctr" rotWithShape="0">
                    <a:srgbClr val="9999FF">
                      <a:alpha val="80000"/>
                    </a:srgbClr>
                  </a:outerShdw>
                </a:effectLst>
                <a:latin typeface="Impact"/>
              </a:rPr>
              <a:t>I love you with all my heart.</a:t>
            </a:r>
            <a:endParaRPr lang="ru-RU" kern="10">
              <a:ln w="9525">
                <a:solidFill>
                  <a:srgbClr val="CC99FF"/>
                </a:solidFill>
                <a:round/>
                <a:headEnd/>
                <a:tailEnd/>
              </a:ln>
              <a:solidFill>
                <a:srgbClr val="00FFFF"/>
              </a:solidFill>
              <a:effectLst>
                <a:outerShdw dist="53882" dir="2700000" algn="ctr" rotWithShape="0">
                  <a:srgbClr val="9999FF">
                    <a:alpha val="80000"/>
                  </a:srgbClr>
                </a:outerShdw>
              </a:effectLst>
              <a:latin typeface="Impact"/>
            </a:endParaRPr>
          </a:p>
        </p:txBody>
      </p:sp>
    </p:spTree>
  </p:cSld>
  <p:clrMapOvr>
    <a:masterClrMapping/>
  </p:clrMapOvr>
  <p:transition/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537" name="Picture 8" descr="i?id=116956992-0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5538" name="Заголовок 1"/>
          <p:cNvSpPr>
            <a:spLocks noGrp="1"/>
          </p:cNvSpPr>
          <p:nvPr>
            <p:ph type="title"/>
          </p:nvPr>
        </p:nvSpPr>
        <p:spPr>
          <a:xfrm>
            <a:off x="468313" y="0"/>
            <a:ext cx="8229600" cy="1143000"/>
          </a:xfrm>
        </p:spPr>
        <p:txBody>
          <a:bodyPr/>
          <a:lstStyle/>
          <a:p>
            <a:r>
              <a:rPr lang="en-US" smtClean="0">
                <a:solidFill>
                  <a:srgbClr val="990000"/>
                </a:solidFill>
              </a:rPr>
              <a:t>Listening</a:t>
            </a:r>
            <a:endParaRPr lang="ru-RU" smtClean="0">
              <a:solidFill>
                <a:srgbClr val="990000"/>
              </a:solidFill>
            </a:endParaRPr>
          </a:p>
        </p:txBody>
      </p:sp>
      <p:pic>
        <p:nvPicPr>
          <p:cNvPr id="64517" name="14.wma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8172450" y="5894388"/>
            <a:ext cx="576263" cy="576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45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2399" fill="hold"/>
                                        <p:tgtEl>
                                          <p:spTgt spid="6451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4517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4517"/>
                </p:tgtEl>
              </p:cMediaNode>
            </p:audio>
          </p:childTnLst>
        </p:cTn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sz="6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CC3399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HOMEWORK</a:t>
            </a:r>
            <a:endParaRPr lang="ru-RU" sz="66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CC3399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6562" name="Содержимое 2"/>
          <p:cNvSpPr>
            <a:spLocks noGrp="1"/>
          </p:cNvSpPr>
          <p:nvPr>
            <p:ph idx="1"/>
          </p:nvPr>
        </p:nvSpPr>
        <p:spPr>
          <a:xfrm>
            <a:off x="395288" y="2133600"/>
            <a:ext cx="8229600" cy="4525963"/>
          </a:xfrm>
        </p:spPr>
        <p:txBody>
          <a:bodyPr/>
          <a:lstStyle/>
          <a:p>
            <a:endParaRPr lang="en-US" sz="6000" b="1" smtClean="0">
              <a:solidFill>
                <a:srgbClr val="CC3399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sz="6000" b="1" smtClean="0">
                <a:solidFill>
                  <a:srgbClr val="CC3399"/>
                </a:solidFill>
                <a:latin typeface="Times New Roman" pitchFamily="18" charset="0"/>
                <a:cs typeface="Times New Roman" pitchFamily="18" charset="0"/>
              </a:rPr>
              <a:t>Make and write a valentine to your friends or relatives.</a:t>
            </a:r>
            <a:endParaRPr lang="ru-RU" sz="6000" b="1" smtClean="0">
              <a:solidFill>
                <a:srgbClr val="CC33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6563" name="Picture 1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845300" y="1412875"/>
            <a:ext cx="2298700" cy="2741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6564" name="Picture 2" descr="J:\УРОК\св.валентин\ФЕВРАЛЬ-2011\УРОК-2011\lubova-701[1]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03575" y="1557338"/>
            <a:ext cx="1873250" cy="1871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6565" name="Picture 2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lum bright="-20000"/>
          </a:blip>
          <a:srcRect/>
          <a:stretch>
            <a:fillRect/>
          </a:stretch>
        </p:blipFill>
        <p:spPr bwMode="auto">
          <a:xfrm>
            <a:off x="395288" y="620713"/>
            <a:ext cx="1152525" cy="2111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5" name="WordArt 2"/>
          <p:cNvSpPr>
            <a:spLocks noChangeArrowheads="1" noChangeShapeType="1" noTextEdit="1"/>
          </p:cNvSpPr>
          <p:nvPr/>
        </p:nvSpPr>
        <p:spPr bwMode="auto">
          <a:xfrm>
            <a:off x="539750" y="476250"/>
            <a:ext cx="8064500" cy="3240088"/>
          </a:xfrm>
          <a:prstGeom prst="rect">
            <a:avLst/>
          </a:prstGeom>
        </p:spPr>
        <p:txBody>
          <a:bodyPr wrap="none" fromWordArt="1">
            <a:prstTxWarp prst="textWave1">
              <a:avLst>
                <a:gd name="adj1" fmla="val 13005"/>
                <a:gd name="adj2" fmla="val 0"/>
              </a:avLst>
            </a:prstTxWarp>
          </a:bodyPr>
          <a:lstStyle/>
          <a:p>
            <a:pPr algn="ctr"/>
            <a:r>
              <a:rPr lang="en-US" kern="10">
                <a:ln w="9525">
                  <a:noFill/>
                  <a:round/>
                  <a:headEnd/>
                  <a:tailEnd/>
                </a:ln>
                <a:solidFill>
                  <a:srgbClr val="6600CC"/>
                </a:solidFill>
                <a:effectLst>
                  <a:outerShdw dist="53882" dir="2700000" algn="ctr" rotWithShape="0">
                    <a:srgbClr val="C0C0C0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Thank you for your work</a:t>
            </a:r>
            <a:endParaRPr lang="ru-RU" kern="10">
              <a:ln w="9525">
                <a:noFill/>
                <a:round/>
                <a:headEnd/>
                <a:tailEnd/>
              </a:ln>
              <a:solidFill>
                <a:srgbClr val="6600CC"/>
              </a:solidFill>
              <a:effectLst>
                <a:outerShdw dist="53882" dir="2700000" algn="ctr" rotWithShape="0">
                  <a:srgbClr val="C0C0C0">
                    <a:alpha val="79999"/>
                  </a:srgbClr>
                </a:outerShdw>
              </a:effectLst>
              <a:latin typeface="Times New Roman"/>
              <a:cs typeface="Times New Roman"/>
            </a:endParaRPr>
          </a:p>
        </p:txBody>
      </p:sp>
      <p:sp>
        <p:nvSpPr>
          <p:cNvPr id="67586" name="WordArt 3"/>
          <p:cNvSpPr>
            <a:spLocks noChangeArrowheads="1" noChangeShapeType="1" noTextEdit="1"/>
          </p:cNvSpPr>
          <p:nvPr/>
        </p:nvSpPr>
        <p:spPr bwMode="auto">
          <a:xfrm>
            <a:off x="4211638" y="3357563"/>
            <a:ext cx="1081087" cy="5111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kern="10">
                <a:ln w="9525">
                  <a:solidFill>
                    <a:srgbClr val="6600CC"/>
                  </a:solidFill>
                  <a:round/>
                  <a:headEnd/>
                  <a:tailEnd/>
                </a:ln>
                <a:solidFill>
                  <a:srgbClr val="6600CC"/>
                </a:solidFill>
                <a:latin typeface="Arial"/>
                <a:cs typeface="Arial"/>
              </a:rPr>
              <a:t>and</a:t>
            </a:r>
            <a:endParaRPr lang="ru-RU" kern="10">
              <a:ln w="9525">
                <a:solidFill>
                  <a:srgbClr val="6600CC"/>
                </a:solidFill>
                <a:round/>
                <a:headEnd/>
                <a:tailEnd/>
              </a:ln>
              <a:solidFill>
                <a:srgbClr val="6600CC"/>
              </a:solidFill>
              <a:latin typeface="Arial"/>
              <a:cs typeface="Arial"/>
            </a:endParaRPr>
          </a:p>
        </p:txBody>
      </p:sp>
      <p:pic>
        <p:nvPicPr>
          <p:cNvPr id="67587" name="Picture 4" descr="rose11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527425">
            <a:off x="7092950" y="3933825"/>
            <a:ext cx="1482725" cy="2135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7588" name="Picture 5" descr="heart4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59113" y="3949700"/>
            <a:ext cx="3241675" cy="290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7589" name="Picture 6" descr="rose11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-1472479">
            <a:off x="468313" y="4076700"/>
            <a:ext cx="1482725" cy="2135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7590" name="Рисунок 4" descr="05.gif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84888" y="333375"/>
            <a:ext cx="1368425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09" name="Прямоугольник 1"/>
          <p:cNvSpPr>
            <a:spLocks noChangeArrowheads="1"/>
          </p:cNvSpPr>
          <p:nvPr/>
        </p:nvSpPr>
        <p:spPr bwMode="auto">
          <a:xfrm>
            <a:off x="468313" y="476250"/>
            <a:ext cx="7991475" cy="6956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 sz="1400">
              <a:hlinkClick r:id="rId2"/>
            </a:endParaRPr>
          </a:p>
          <a:p>
            <a:pPr algn="ctr"/>
            <a:r>
              <a:rPr lang="ru-RU" sz="1800">
                <a:hlinkClick r:id="rId2"/>
              </a:rPr>
              <a:t>Используемые ресурсы</a:t>
            </a:r>
          </a:p>
          <a:p>
            <a:r>
              <a:rPr lang="en-US" sz="1800">
                <a:hlinkClick r:id="rId2"/>
              </a:rPr>
              <a:t>www.photoshop-planet.ru</a:t>
            </a:r>
            <a:r>
              <a:rPr lang="en-US" sz="1800"/>
              <a:t> </a:t>
            </a:r>
          </a:p>
          <a:p>
            <a:r>
              <a:rPr lang="en-US" sz="1800">
                <a:hlinkClick r:id="rId3"/>
              </a:rPr>
              <a:t>http://www.playcast.ru</a:t>
            </a:r>
            <a:r>
              <a:rPr lang="en-US" sz="1800"/>
              <a:t> </a:t>
            </a:r>
          </a:p>
          <a:p>
            <a:r>
              <a:rPr lang="en-US" sz="1800">
                <a:hlinkClick r:id="rId4"/>
              </a:rPr>
              <a:t>http://ru.www.lenagold.ru</a:t>
            </a:r>
            <a:r>
              <a:rPr lang="en-US" sz="1800"/>
              <a:t> </a:t>
            </a:r>
          </a:p>
          <a:p>
            <a:r>
              <a:rPr lang="en-US" sz="1800">
                <a:hlinkClick r:id="rId5"/>
              </a:rPr>
              <a:t>http://open.az</a:t>
            </a:r>
            <a:endParaRPr lang="en-US" sz="1800"/>
          </a:p>
          <a:p>
            <a:r>
              <a:rPr lang="en-US" sz="1800">
                <a:hlinkClick r:id="rId6"/>
              </a:rPr>
              <a:t>http://blogs.mail.ru</a:t>
            </a:r>
            <a:r>
              <a:rPr lang="en-US" sz="1800"/>
              <a:t> </a:t>
            </a:r>
          </a:p>
          <a:p>
            <a:r>
              <a:rPr lang="en-US" sz="1800">
                <a:hlinkClick r:id="rId7"/>
              </a:rPr>
              <a:t>http://rus941.ya.ru</a:t>
            </a:r>
            <a:r>
              <a:rPr lang="en-US" sz="1800"/>
              <a:t> </a:t>
            </a:r>
          </a:p>
          <a:p>
            <a:r>
              <a:rPr lang="en-US" sz="1800">
                <a:hlinkClick r:id="rId8"/>
              </a:rPr>
              <a:t>http://14gift.ru</a:t>
            </a:r>
            <a:r>
              <a:rPr lang="en-US" sz="1800"/>
              <a:t> </a:t>
            </a:r>
          </a:p>
          <a:p>
            <a:r>
              <a:rPr lang="en-US" sz="1800">
                <a:hlinkClick r:id="rId9"/>
              </a:rPr>
              <a:t>http://yalika.beon.ru</a:t>
            </a:r>
            <a:r>
              <a:rPr lang="en-US" sz="1800"/>
              <a:t> </a:t>
            </a:r>
          </a:p>
          <a:p>
            <a:r>
              <a:rPr lang="en-US" sz="1800">
                <a:hlinkClick r:id="rId10"/>
              </a:rPr>
              <a:t>http://77tat.livejournal.com</a:t>
            </a:r>
            <a:r>
              <a:rPr lang="en-US" sz="1800"/>
              <a:t> </a:t>
            </a:r>
          </a:p>
          <a:p>
            <a:r>
              <a:rPr lang="en-US" sz="1800">
                <a:hlinkClick r:id="rId11"/>
              </a:rPr>
              <a:t>http://sori7.narod.ru</a:t>
            </a:r>
            <a:r>
              <a:rPr lang="en-US" sz="1800"/>
              <a:t>  </a:t>
            </a:r>
          </a:p>
          <a:p>
            <a:r>
              <a:rPr lang="en-US" sz="1800">
                <a:hlinkClick r:id="rId12"/>
              </a:rPr>
              <a:t>http://wap.mobilmusic.ru</a:t>
            </a:r>
            <a:r>
              <a:rPr lang="en-US" sz="1800"/>
              <a:t> </a:t>
            </a:r>
          </a:p>
          <a:p>
            <a:endParaRPr lang="en-US"/>
          </a:p>
          <a:p>
            <a:endParaRPr lang="en-US"/>
          </a:p>
          <a:p>
            <a:endParaRPr lang="en-US"/>
          </a:p>
          <a:p>
            <a:endParaRPr lang="en-US"/>
          </a:p>
          <a:p>
            <a:endParaRPr lang="en-US"/>
          </a:p>
          <a:p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7" name="Picture 3" descr="E:\открытые уроки\валентин\45133882_1245008022_11[1]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9388" y="2205038"/>
            <a:ext cx="3024187" cy="2268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78" name="Picture 4" descr="E:\открытые уроки\валентин\1902976[1]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132138" y="4005263"/>
            <a:ext cx="3095625" cy="2033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79" name="Picture 5" descr="E:\открытые уроки\валентин\1185183462_img_78_159[1]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48375" y="2205038"/>
            <a:ext cx="3095625" cy="2063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0" name="Picture 6" descr="E:\открытые уроки\валентин\22[1].jpg"/>
          <p:cNvPicPr>
            <a:picLocks noChangeAspect="1" noChangeArrowheads="1"/>
          </p:cNvPicPr>
          <p:nvPr/>
        </p:nvPicPr>
        <p:blipFill>
          <a:blip r:embed="rId5"/>
          <a:srcRect l="7889" r="7585" b="18045"/>
          <a:stretch>
            <a:fillRect/>
          </a:stretch>
        </p:blipFill>
        <p:spPr bwMode="auto">
          <a:xfrm>
            <a:off x="3059113" y="188913"/>
            <a:ext cx="3095625" cy="1995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81" name="WordArt 6"/>
          <p:cNvSpPr>
            <a:spLocks noChangeArrowheads="1" noChangeShapeType="1" noTextEdit="1"/>
          </p:cNvSpPr>
          <p:nvPr/>
        </p:nvSpPr>
        <p:spPr bwMode="auto">
          <a:xfrm>
            <a:off x="1908175" y="6092825"/>
            <a:ext cx="6781800" cy="571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kern="10">
                <a:ln w="19050">
                  <a:solidFill>
                    <a:srgbClr val="FF6600"/>
                  </a:solidFill>
                  <a:round/>
                  <a:headEnd/>
                  <a:tailEnd/>
                </a:ln>
                <a:solidFill>
                  <a:srgbClr val="008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WHAT IS THE SYMBOL OF THIS HOLIDAY?</a:t>
            </a:r>
            <a:endParaRPr lang="ru-RU" kern="10">
              <a:ln w="19050">
                <a:solidFill>
                  <a:srgbClr val="FF6600"/>
                </a:solidFill>
                <a:round/>
                <a:headEnd/>
                <a:tailEnd/>
              </a:ln>
              <a:solidFill>
                <a:srgbClr val="008000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Impac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23559" name="рождество.mp3">
            <a:hlinkClick r:id="" action="ppaction://media"/>
          </p:cNvPr>
          <p:cNvPicPr>
            <a:picLocks noGrp="1" noRot="1" noChangeAspect="1" noChangeArrowheads="1"/>
          </p:cNvPicPr>
          <p:nvPr>
            <p:ph idx="1"/>
            <a:audioFile r:link="rId1"/>
          </p:nvPr>
        </p:nvPicPr>
        <p:blipFill>
          <a:blip r:embed="rId3"/>
          <a:srcRect/>
          <a:stretch>
            <a:fillRect/>
          </a:stretch>
        </p:blipFill>
        <p:spPr>
          <a:xfrm>
            <a:off x="4067175" y="2997200"/>
            <a:ext cx="944563" cy="944563"/>
          </a:xfr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355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23673" fill="hold"/>
                                        <p:tgtEl>
                                          <p:spTgt spid="2355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559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3559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5" name="Picture 2" descr="E:\открытые уроки\валентин\007a052wNqu[1].jpg"/>
          <p:cNvPicPr>
            <a:picLocks noChangeAspect="1" noChangeArrowheads="1"/>
          </p:cNvPicPr>
          <p:nvPr/>
        </p:nvPicPr>
        <p:blipFill>
          <a:blip r:embed="rId2"/>
          <a:srcRect l="5348" t="2000" r="6416" b="9943"/>
          <a:stretch>
            <a:fillRect/>
          </a:stretch>
        </p:blipFill>
        <p:spPr bwMode="auto">
          <a:xfrm>
            <a:off x="428625" y="285750"/>
            <a:ext cx="2357438" cy="3143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6" name="Picture 3" descr="E:\открытые уроки\валентин\22330[1]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16688" y="333375"/>
            <a:ext cx="2376487" cy="309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7" name="Picture 4" descr="E:\открытые уроки\валентин\xmas-getaway-3(1)[1]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059113" y="3573463"/>
            <a:ext cx="3600450" cy="2393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8" name="Picture 5" descr="E:\открытые уроки\валентин\victoria-christmas-cards-4[1]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276600" y="333375"/>
            <a:ext cx="2927350" cy="309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29" name="WordArt 6"/>
          <p:cNvSpPr>
            <a:spLocks noChangeArrowheads="1" noChangeShapeType="1" noTextEdit="1"/>
          </p:cNvSpPr>
          <p:nvPr/>
        </p:nvSpPr>
        <p:spPr bwMode="auto">
          <a:xfrm>
            <a:off x="1619250" y="6092825"/>
            <a:ext cx="6781800" cy="571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kern="10">
                <a:ln w="19050">
                  <a:solidFill>
                    <a:srgbClr val="FF6600"/>
                  </a:solidFill>
                  <a:round/>
                  <a:headEnd/>
                  <a:tailEnd/>
                </a:ln>
                <a:solidFill>
                  <a:srgbClr val="008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WHAT IS THE SYMBOL OF THIS HOLIDAY?</a:t>
            </a:r>
            <a:endParaRPr lang="ru-RU" kern="10">
              <a:ln w="19050">
                <a:solidFill>
                  <a:srgbClr val="FF6600"/>
                </a:solidFill>
                <a:round/>
                <a:headEnd/>
                <a:tailEnd/>
              </a:ln>
              <a:solidFill>
                <a:srgbClr val="008000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Impac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24583" name="хэллуин.mp3">
            <a:hlinkClick r:id="" action="ppaction://media"/>
          </p:cNvPr>
          <p:cNvPicPr>
            <a:picLocks noGrp="1" noRot="1" noChangeAspect="1" noChangeArrowheads="1"/>
          </p:cNvPicPr>
          <p:nvPr>
            <p:ph idx="1"/>
            <a:audioFile r:link="rId1"/>
          </p:nvPr>
        </p:nvPicPr>
        <p:blipFill>
          <a:blip r:embed="rId3"/>
          <a:srcRect/>
          <a:stretch>
            <a:fillRect/>
          </a:stretch>
        </p:blipFill>
        <p:spPr>
          <a:xfrm>
            <a:off x="4067175" y="3068638"/>
            <a:ext cx="873125" cy="873125"/>
          </a:xfr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458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5309" fill="hold"/>
                                        <p:tgtEl>
                                          <p:spTgt spid="2458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583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4583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3" name="Picture 2" descr="http://www.postcard.ru/pic/holiday_halloween/noch_na_halloween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3850" y="476250"/>
            <a:ext cx="2722563" cy="2043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4" name="Picture 3" descr="E:\открытые уроки\валентин\28a356c4a4ada523d69c541c7f0744b3[1]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03575" y="2060575"/>
            <a:ext cx="2808288" cy="2106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5" name="Picture 4" descr="E:\открытые уроки\валентин\1639613mnlcxyv85h[1]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443663" y="333375"/>
            <a:ext cx="1782762" cy="2833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6" name="Picture 5" descr="E:\открытые уроки\валентин\f58159cc299c9dc86acf75d96ce380ab[1].jpg"/>
          <p:cNvPicPr>
            <a:picLocks noChangeAspect="1" noChangeArrowheads="1"/>
          </p:cNvPicPr>
          <p:nvPr/>
        </p:nvPicPr>
        <p:blipFill>
          <a:blip r:embed="rId5"/>
          <a:srcRect t="2647"/>
          <a:stretch>
            <a:fillRect/>
          </a:stretch>
        </p:blipFill>
        <p:spPr bwMode="auto">
          <a:xfrm>
            <a:off x="6084888" y="3716338"/>
            <a:ext cx="2736850" cy="200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77" name="WordArt 6"/>
          <p:cNvSpPr>
            <a:spLocks noChangeArrowheads="1" noChangeShapeType="1" noTextEdit="1"/>
          </p:cNvSpPr>
          <p:nvPr/>
        </p:nvSpPr>
        <p:spPr bwMode="auto">
          <a:xfrm>
            <a:off x="611188" y="5949950"/>
            <a:ext cx="6781800" cy="571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kern="10">
                <a:ln w="19050">
                  <a:solidFill>
                    <a:srgbClr val="FF6600"/>
                  </a:solidFill>
                  <a:round/>
                  <a:headEnd/>
                  <a:tailEnd/>
                </a:ln>
                <a:solidFill>
                  <a:srgbClr val="008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WHAT IS THE SYMBOL OF THIS HOLIDAY?</a:t>
            </a:r>
            <a:endParaRPr lang="ru-RU" kern="10">
              <a:ln w="19050">
                <a:solidFill>
                  <a:srgbClr val="FF6600"/>
                </a:solidFill>
                <a:round/>
                <a:headEnd/>
                <a:tailEnd/>
              </a:ln>
              <a:solidFill>
                <a:srgbClr val="008000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Impac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3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99CCFF"/>
      </a:accent1>
      <a:accent2>
        <a:srgbClr val="CCCCFF"/>
      </a:accent2>
      <a:accent3>
        <a:srgbClr val="FFFFFF"/>
      </a:accent3>
      <a:accent4>
        <a:srgbClr val="000000"/>
      </a:accent4>
      <a:accent5>
        <a:srgbClr val="CAE2FF"/>
      </a:accent5>
      <a:accent6>
        <a:srgbClr val="B9B9E7"/>
      </a:accent6>
      <a:hlink>
        <a:srgbClr val="3333CC"/>
      </a:hlink>
      <a:folHlink>
        <a:srgbClr val="AF67FF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3600" b="1" i="0" u="none" strike="noStrike" cap="none" normalizeH="0" baseline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3600" b="1" i="0" u="none" strike="noStrike" cap="none" normalizeH="0" baseline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charset="0"/>
          </a:defRPr>
        </a:defPPr>
      </a:lstStyle>
    </a:lnDef>
  </a:objectDefaults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2910</TotalTime>
  <Words>558</Words>
  <Application>Microsoft Office PowerPoint</Application>
  <PresentationFormat>On-screen Show (4:3)</PresentationFormat>
  <Paragraphs>304</Paragraphs>
  <Slides>49</Slides>
  <Notes>1</Notes>
  <HiddenSlides>0</HiddenSlides>
  <MMClips>20</MMClips>
  <ScaleCrop>false</ScaleCrop>
  <HeadingPairs>
    <vt:vector size="8" baseType="variant">
      <vt:variant>
        <vt:lpstr>Использованные шрифты</vt:lpstr>
      </vt:variant>
      <vt:variant>
        <vt:i4>6</vt:i4>
      </vt:variant>
      <vt:variant>
        <vt:lpstr>Шаблон оформления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49</vt:i4>
      </vt:variant>
    </vt:vector>
  </HeadingPairs>
  <TitlesOfParts>
    <vt:vector size="57" baseType="lpstr">
      <vt:lpstr>Arial</vt:lpstr>
      <vt:lpstr>Calibri</vt:lpstr>
      <vt:lpstr>Times New Roman</vt:lpstr>
      <vt:lpstr>Broadway BT</vt:lpstr>
      <vt:lpstr>Comic Sans MS</vt:lpstr>
      <vt:lpstr>Palatino Linotype</vt:lpstr>
      <vt:lpstr>Оформление по умолчанию</vt:lpstr>
      <vt:lpstr>Fotografia di Photo Editor 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        </vt:lpstr>
      <vt:lpstr>Слайд 28</vt:lpstr>
      <vt:lpstr>Слайд 29</vt:lpstr>
      <vt:lpstr>Слайд 30</vt:lpstr>
      <vt:lpstr>From the history of the holiday </vt:lpstr>
      <vt:lpstr>Слайд 32</vt:lpstr>
      <vt:lpstr>Слайд 33</vt:lpstr>
      <vt:lpstr>Слайд 34</vt:lpstr>
      <vt:lpstr>Слайд 35</vt:lpstr>
      <vt:lpstr>Слайд 36</vt:lpstr>
      <vt:lpstr>Слайд 37</vt:lpstr>
      <vt:lpstr>Слайд 38</vt:lpstr>
      <vt:lpstr>Слайд 39</vt:lpstr>
      <vt:lpstr>Слайд 40</vt:lpstr>
      <vt:lpstr>Слайд 41</vt:lpstr>
      <vt:lpstr>Слайд 42</vt:lpstr>
      <vt:lpstr>Слайд 43</vt:lpstr>
      <vt:lpstr>Слайд 44</vt:lpstr>
      <vt:lpstr>Слайд 45</vt:lpstr>
      <vt:lpstr>Listening</vt:lpstr>
      <vt:lpstr>Слайд 47</vt:lpstr>
      <vt:lpstr>Слайд 48</vt:lpstr>
      <vt:lpstr>Слайд 49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tatiana</dc:creator>
  <cp:lastModifiedBy>User</cp:lastModifiedBy>
  <cp:revision>220</cp:revision>
  <dcterms:created xsi:type="dcterms:W3CDTF">2007-02-25T14:20:27Z</dcterms:created>
  <dcterms:modified xsi:type="dcterms:W3CDTF">2011-12-29T09:47:09Z</dcterms:modified>
</cp:coreProperties>
</file>