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5" r:id="rId4"/>
    <p:sldId id="263" r:id="rId5"/>
    <p:sldId id="261" r:id="rId6"/>
    <p:sldId id="264" r:id="rId7"/>
    <p:sldId id="266" r:id="rId8"/>
    <p:sldId id="260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FD1A0F-92AC-4334-87C1-E46E81C0494B}" type="datetimeFigureOut">
              <a:rPr lang="ru-RU" smtClean="0"/>
              <a:pPr/>
              <a:t>22.03.2009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95FB4-267F-440E-AAF1-95160F2F3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FD1A0F-92AC-4334-87C1-E46E81C0494B}" type="datetimeFigureOut">
              <a:rPr lang="ru-RU" smtClean="0"/>
              <a:pPr/>
              <a:t>22.03.2009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95FB4-267F-440E-AAF1-95160F2F3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FD1A0F-92AC-4334-87C1-E46E81C0494B}" type="datetimeFigureOut">
              <a:rPr lang="ru-RU" smtClean="0"/>
              <a:pPr/>
              <a:t>22.03.2009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95FB4-267F-440E-AAF1-95160F2F3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FD1A0F-92AC-4334-87C1-E46E81C0494B}" type="datetimeFigureOut">
              <a:rPr lang="ru-RU" smtClean="0"/>
              <a:pPr/>
              <a:t>22.03.2009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95FB4-267F-440E-AAF1-95160F2F3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FD1A0F-92AC-4334-87C1-E46E81C0494B}" type="datetimeFigureOut">
              <a:rPr lang="ru-RU" smtClean="0"/>
              <a:pPr/>
              <a:t>22.03.2009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95FB4-267F-440E-AAF1-95160F2F3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FD1A0F-92AC-4334-87C1-E46E81C0494B}" type="datetimeFigureOut">
              <a:rPr lang="ru-RU" smtClean="0"/>
              <a:pPr/>
              <a:t>22.03.2009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95FB4-267F-440E-AAF1-95160F2F3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FD1A0F-92AC-4334-87C1-E46E81C0494B}" type="datetimeFigureOut">
              <a:rPr lang="ru-RU" smtClean="0"/>
              <a:pPr/>
              <a:t>22.03.2009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95FB4-267F-440E-AAF1-95160F2F3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FD1A0F-92AC-4334-87C1-E46E81C0494B}" type="datetimeFigureOut">
              <a:rPr lang="ru-RU" smtClean="0"/>
              <a:pPr/>
              <a:t>22.03.2009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95FB4-267F-440E-AAF1-95160F2F3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FD1A0F-92AC-4334-87C1-E46E81C0494B}" type="datetimeFigureOut">
              <a:rPr lang="ru-RU" smtClean="0"/>
              <a:pPr/>
              <a:t>22.03.2009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95FB4-267F-440E-AAF1-95160F2F3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FD1A0F-92AC-4334-87C1-E46E81C0494B}" type="datetimeFigureOut">
              <a:rPr lang="ru-RU" smtClean="0"/>
              <a:pPr/>
              <a:t>22.03.2009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95FB4-267F-440E-AAF1-95160F2F3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FD1A0F-92AC-4334-87C1-E46E81C0494B}" type="datetimeFigureOut">
              <a:rPr lang="ru-RU" smtClean="0"/>
              <a:pPr/>
              <a:t>22.03.2009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95FB4-267F-440E-AAF1-95160F2F3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2FD1A0F-92AC-4334-87C1-E46E81C0494B}" type="datetimeFigureOut">
              <a:rPr lang="ru-RU" smtClean="0"/>
              <a:pPr/>
              <a:t>22.03.2009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495FB4-267F-440E-AAF1-95160F2F3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4214842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u="sng" dirty="0" smtClean="0">
                <a:solidFill>
                  <a:srgbClr val="C00000"/>
                </a:solidFill>
              </a:rPr>
              <a:t>Тема урока:</a:t>
            </a:r>
            <a:r>
              <a:rPr lang="ru-RU" sz="5400" dirty="0" smtClean="0">
                <a:solidFill>
                  <a:srgbClr val="0070C0"/>
                </a:solidFill>
              </a:rPr>
              <a:t/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>Генетика пола.</a:t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> Наследование признаков, сцепленных с полом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143380"/>
            <a:ext cx="7498080" cy="21050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97370" y="6660654"/>
            <a:ext cx="45492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Текст надписи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000636"/>
            <a:ext cx="7500990" cy="1754326"/>
          </a:xfrm>
          <a:prstGeom prst="rect">
            <a:avLst/>
          </a:prstGeom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«Быть хорошо рождённым – право каждого человека!»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Л. Н. Толстой</a:t>
            </a:r>
            <a:endParaRPr lang="ru-RU" sz="3600" b="1" cap="none" spc="300" dirty="0">
              <a:ln w="28575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8476774" y="4326255"/>
            <a:ext cx="508635" cy="531495"/>
          </a:xfrm>
          <a:custGeom>
            <a:avLst/>
            <a:gdLst/>
            <a:ahLst/>
            <a:cxnLst/>
            <a:rect l="0" t="0" r="0" b="0"/>
            <a:pathLst>
              <a:path w="564445" h="590904">
                <a:moveTo>
                  <a:pt x="0" y="0"/>
                </a:moveTo>
                <a:lnTo>
                  <a:pt x="564444" y="0"/>
                </a:lnTo>
                <a:lnTo>
                  <a:pt x="564444" y="590903"/>
                </a:lnTo>
                <a:lnTo>
                  <a:pt x="0" y="5909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516154" y="3690462"/>
            <a:ext cx="301466" cy="310038"/>
            <a:chOff x="3907013" y="4101041"/>
            <a:chExt cx="335140" cy="343960"/>
          </a:xfrm>
        </p:grpSpPr>
        <p:sp>
          <p:nvSpPr>
            <p:cNvPr id="3" name="Полилиния 2"/>
            <p:cNvSpPr/>
            <p:nvPr/>
          </p:nvSpPr>
          <p:spPr>
            <a:xfrm>
              <a:off x="3907013" y="4101041"/>
              <a:ext cx="335140" cy="343960"/>
            </a:xfrm>
            <a:custGeom>
              <a:avLst/>
              <a:gdLst/>
              <a:ahLst/>
              <a:cxnLst/>
              <a:rect l="0" t="0" r="0" b="0"/>
              <a:pathLst>
                <a:path w="335140" h="343960">
                  <a:moveTo>
                    <a:pt x="0" y="343959"/>
                  </a:moveTo>
                  <a:lnTo>
                    <a:pt x="0" y="0"/>
                  </a:lnTo>
                  <a:lnTo>
                    <a:pt x="335139" y="0"/>
                  </a:lnTo>
                  <a:lnTo>
                    <a:pt x="335139" y="343959"/>
                  </a:lnTo>
                  <a:lnTo>
                    <a:pt x="0" y="34395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4110321" y="4215166"/>
              <a:ext cx="17471" cy="26946"/>
            </a:xfrm>
            <a:custGeom>
              <a:avLst/>
              <a:gdLst/>
              <a:ahLst/>
              <a:cxnLst/>
              <a:rect l="0" t="0" r="0" b="0"/>
              <a:pathLst>
                <a:path w="17641" h="26459">
                  <a:moveTo>
                    <a:pt x="0" y="8819"/>
                  </a:moveTo>
                  <a:lnTo>
                    <a:pt x="8820" y="0"/>
                  </a:lnTo>
                  <a:lnTo>
                    <a:pt x="17640" y="0"/>
                  </a:lnTo>
                  <a:lnTo>
                    <a:pt x="17640" y="8819"/>
                  </a:lnTo>
                  <a:lnTo>
                    <a:pt x="8820" y="17639"/>
                  </a:lnTo>
                  <a:lnTo>
                    <a:pt x="8820" y="26458"/>
                  </a:lnTo>
                  <a:lnTo>
                    <a:pt x="0" y="881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6" name="Полилиния 5"/>
          <p:cNvSpPr/>
          <p:nvPr/>
        </p:nvSpPr>
        <p:spPr>
          <a:xfrm>
            <a:off x="1071538" y="2786058"/>
            <a:ext cx="332899" cy="332899"/>
          </a:xfrm>
          <a:custGeom>
            <a:avLst/>
            <a:gdLst/>
            <a:ahLst/>
            <a:cxnLst/>
            <a:rect l="0" t="0" r="0" b="0"/>
            <a:pathLst>
              <a:path w="370417" h="370417">
                <a:moveTo>
                  <a:pt x="0" y="370416"/>
                </a:moveTo>
                <a:lnTo>
                  <a:pt x="0" y="0"/>
                </a:lnTo>
                <a:lnTo>
                  <a:pt x="370416" y="0"/>
                </a:lnTo>
                <a:lnTo>
                  <a:pt x="370416" y="370416"/>
                </a:lnTo>
                <a:lnTo>
                  <a:pt x="0" y="370416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5619274" y="437198"/>
            <a:ext cx="365760" cy="372904"/>
          </a:xfrm>
          <a:custGeom>
            <a:avLst/>
            <a:gdLst/>
            <a:ahLst/>
            <a:cxnLst/>
            <a:rect l="0" t="0" r="0" b="0"/>
            <a:pathLst>
              <a:path w="405695" h="414515">
                <a:moveTo>
                  <a:pt x="0" y="414514"/>
                </a:moveTo>
                <a:lnTo>
                  <a:pt x="0" y="0"/>
                </a:lnTo>
                <a:lnTo>
                  <a:pt x="405694" y="0"/>
                </a:lnTo>
                <a:lnTo>
                  <a:pt x="405694" y="414514"/>
                </a:lnTo>
                <a:lnTo>
                  <a:pt x="0" y="414514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3484722" y="642938"/>
            <a:ext cx="2040255" cy="0"/>
          </a:xfrm>
          <a:custGeom>
            <a:avLst/>
            <a:gdLst/>
            <a:ahLst/>
            <a:cxnLst/>
            <a:rect l="0" t="0" r="0" b="0"/>
            <a:pathLst>
              <a:path w="2266598" h="1">
                <a:moveTo>
                  <a:pt x="0" y="0"/>
                </a:moveTo>
                <a:lnTo>
                  <a:pt x="226659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>
            <a:off x="3230404" y="381477"/>
            <a:ext cx="500063" cy="515778"/>
          </a:xfrm>
          <a:custGeom>
            <a:avLst/>
            <a:gdLst/>
            <a:ahLst/>
            <a:cxnLst/>
            <a:rect l="0" t="0" r="0" b="0"/>
            <a:pathLst>
              <a:path w="555626" h="573265">
                <a:moveTo>
                  <a:pt x="555625" y="282222"/>
                </a:moveTo>
                <a:lnTo>
                  <a:pt x="555625" y="317500"/>
                </a:lnTo>
                <a:lnTo>
                  <a:pt x="546806" y="343958"/>
                </a:lnTo>
                <a:lnTo>
                  <a:pt x="537987" y="379236"/>
                </a:lnTo>
                <a:lnTo>
                  <a:pt x="529167" y="405694"/>
                </a:lnTo>
                <a:lnTo>
                  <a:pt x="520347" y="432153"/>
                </a:lnTo>
                <a:lnTo>
                  <a:pt x="502708" y="458611"/>
                </a:lnTo>
                <a:lnTo>
                  <a:pt x="485070" y="476250"/>
                </a:lnTo>
                <a:lnTo>
                  <a:pt x="467431" y="502708"/>
                </a:lnTo>
                <a:lnTo>
                  <a:pt x="440972" y="520347"/>
                </a:lnTo>
                <a:lnTo>
                  <a:pt x="414514" y="537986"/>
                </a:lnTo>
                <a:lnTo>
                  <a:pt x="388056" y="546805"/>
                </a:lnTo>
                <a:lnTo>
                  <a:pt x="361597" y="555625"/>
                </a:lnTo>
                <a:lnTo>
                  <a:pt x="335139" y="564444"/>
                </a:lnTo>
                <a:lnTo>
                  <a:pt x="308681" y="573264"/>
                </a:lnTo>
                <a:lnTo>
                  <a:pt x="273403" y="573264"/>
                </a:lnTo>
                <a:lnTo>
                  <a:pt x="246945" y="573264"/>
                </a:lnTo>
                <a:lnTo>
                  <a:pt x="220487" y="564444"/>
                </a:lnTo>
                <a:lnTo>
                  <a:pt x="194028" y="555625"/>
                </a:lnTo>
                <a:lnTo>
                  <a:pt x="167570" y="546805"/>
                </a:lnTo>
                <a:lnTo>
                  <a:pt x="141112" y="537986"/>
                </a:lnTo>
                <a:lnTo>
                  <a:pt x="114653" y="520347"/>
                </a:lnTo>
                <a:lnTo>
                  <a:pt x="88195" y="502708"/>
                </a:lnTo>
                <a:lnTo>
                  <a:pt x="70556" y="476250"/>
                </a:lnTo>
                <a:lnTo>
                  <a:pt x="52917" y="458611"/>
                </a:lnTo>
                <a:lnTo>
                  <a:pt x="35278" y="432153"/>
                </a:lnTo>
                <a:lnTo>
                  <a:pt x="26458" y="405694"/>
                </a:lnTo>
                <a:lnTo>
                  <a:pt x="17639" y="379236"/>
                </a:lnTo>
                <a:lnTo>
                  <a:pt x="8820" y="343958"/>
                </a:lnTo>
                <a:lnTo>
                  <a:pt x="0" y="317500"/>
                </a:lnTo>
                <a:lnTo>
                  <a:pt x="0" y="282222"/>
                </a:lnTo>
                <a:lnTo>
                  <a:pt x="0" y="255764"/>
                </a:lnTo>
                <a:lnTo>
                  <a:pt x="8820" y="229305"/>
                </a:lnTo>
                <a:lnTo>
                  <a:pt x="17639" y="194028"/>
                </a:lnTo>
                <a:lnTo>
                  <a:pt x="26458" y="167569"/>
                </a:lnTo>
                <a:lnTo>
                  <a:pt x="35278" y="141111"/>
                </a:lnTo>
                <a:lnTo>
                  <a:pt x="52917" y="114653"/>
                </a:lnTo>
                <a:lnTo>
                  <a:pt x="70556" y="97014"/>
                </a:lnTo>
                <a:lnTo>
                  <a:pt x="88195" y="70555"/>
                </a:lnTo>
                <a:lnTo>
                  <a:pt x="114653" y="52917"/>
                </a:lnTo>
                <a:lnTo>
                  <a:pt x="141112" y="35278"/>
                </a:lnTo>
                <a:lnTo>
                  <a:pt x="167570" y="26458"/>
                </a:lnTo>
                <a:lnTo>
                  <a:pt x="194028" y="17639"/>
                </a:lnTo>
                <a:lnTo>
                  <a:pt x="220487" y="8819"/>
                </a:lnTo>
                <a:lnTo>
                  <a:pt x="246945" y="0"/>
                </a:lnTo>
                <a:lnTo>
                  <a:pt x="273403" y="0"/>
                </a:lnTo>
                <a:lnTo>
                  <a:pt x="308681" y="0"/>
                </a:lnTo>
                <a:lnTo>
                  <a:pt x="335139" y="8819"/>
                </a:lnTo>
                <a:lnTo>
                  <a:pt x="361597" y="17639"/>
                </a:lnTo>
                <a:lnTo>
                  <a:pt x="388056" y="26458"/>
                </a:lnTo>
                <a:lnTo>
                  <a:pt x="414514" y="35278"/>
                </a:lnTo>
                <a:lnTo>
                  <a:pt x="440972" y="52917"/>
                </a:lnTo>
                <a:lnTo>
                  <a:pt x="467431" y="70555"/>
                </a:lnTo>
                <a:lnTo>
                  <a:pt x="485070" y="97014"/>
                </a:lnTo>
                <a:lnTo>
                  <a:pt x="502708" y="114653"/>
                </a:lnTo>
                <a:lnTo>
                  <a:pt x="520347" y="141111"/>
                </a:lnTo>
                <a:lnTo>
                  <a:pt x="529167" y="167569"/>
                </a:lnTo>
                <a:lnTo>
                  <a:pt x="537987" y="194028"/>
                </a:lnTo>
                <a:lnTo>
                  <a:pt x="546806" y="229305"/>
                </a:lnTo>
                <a:lnTo>
                  <a:pt x="555625" y="255764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5603558" y="420053"/>
            <a:ext cx="388620" cy="397193"/>
          </a:xfrm>
          <a:custGeom>
            <a:avLst/>
            <a:gdLst/>
            <a:ahLst/>
            <a:cxnLst/>
            <a:rect l="0" t="0" r="0" b="0"/>
            <a:pathLst>
              <a:path w="432154" h="440973">
                <a:moveTo>
                  <a:pt x="0" y="440972"/>
                </a:moveTo>
                <a:lnTo>
                  <a:pt x="0" y="440972"/>
                </a:lnTo>
                <a:lnTo>
                  <a:pt x="432153" y="440972"/>
                </a:lnTo>
                <a:lnTo>
                  <a:pt x="432153" y="0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4674870" y="651510"/>
            <a:ext cx="0" cy="625793"/>
          </a:xfrm>
          <a:custGeom>
            <a:avLst/>
            <a:gdLst/>
            <a:ahLst/>
            <a:cxnLst/>
            <a:rect l="0" t="0" r="0" b="0"/>
            <a:pathLst>
              <a:path w="1" h="696737">
                <a:moveTo>
                  <a:pt x="0" y="0"/>
                </a:moveTo>
                <a:lnTo>
                  <a:pt x="0" y="69673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3071813" y="1397318"/>
            <a:ext cx="3357563" cy="0"/>
          </a:xfrm>
          <a:custGeom>
            <a:avLst/>
            <a:gdLst/>
            <a:ahLst/>
            <a:cxnLst/>
            <a:rect l="0" t="0" r="0" b="0"/>
            <a:pathLst>
              <a:path w="3730626" h="1">
                <a:moveTo>
                  <a:pt x="0" y="0"/>
                </a:moveTo>
                <a:lnTo>
                  <a:pt x="3730625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4690587" y="658654"/>
            <a:ext cx="0" cy="730091"/>
          </a:xfrm>
          <a:custGeom>
            <a:avLst/>
            <a:gdLst/>
            <a:ahLst/>
            <a:cxnLst/>
            <a:rect l="0" t="0" r="0" b="0"/>
            <a:pathLst>
              <a:path w="1" h="811390">
                <a:moveTo>
                  <a:pt x="0" y="0"/>
                </a:moveTo>
                <a:lnTo>
                  <a:pt x="0" y="81138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олилиния 14"/>
          <p:cNvSpPr/>
          <p:nvPr/>
        </p:nvSpPr>
        <p:spPr>
          <a:xfrm>
            <a:off x="3063240" y="1413034"/>
            <a:ext cx="0" cy="261461"/>
          </a:xfrm>
          <a:custGeom>
            <a:avLst/>
            <a:gdLst/>
            <a:ahLst/>
            <a:cxnLst/>
            <a:rect l="0" t="0" r="0" b="0"/>
            <a:pathLst>
              <a:path w="1" h="291042">
                <a:moveTo>
                  <a:pt x="0" y="0"/>
                </a:moveTo>
                <a:lnTo>
                  <a:pt x="0" y="29104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Полилиния 15"/>
          <p:cNvSpPr/>
          <p:nvPr/>
        </p:nvSpPr>
        <p:spPr>
          <a:xfrm>
            <a:off x="6445092" y="1404462"/>
            <a:ext cx="0" cy="247173"/>
          </a:xfrm>
          <a:custGeom>
            <a:avLst/>
            <a:gdLst/>
            <a:ahLst/>
            <a:cxnLst/>
            <a:rect l="0" t="0" r="0" b="0"/>
            <a:pathLst>
              <a:path w="1" h="273404">
                <a:moveTo>
                  <a:pt x="0" y="0"/>
                </a:moveTo>
                <a:lnTo>
                  <a:pt x="0" y="27340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2836069" y="1628775"/>
            <a:ext cx="460058" cy="468630"/>
          </a:xfrm>
          <a:custGeom>
            <a:avLst/>
            <a:gdLst/>
            <a:ahLst/>
            <a:cxnLst/>
            <a:rect l="0" t="0" r="0" b="0"/>
            <a:pathLst>
              <a:path w="511528" h="520348">
                <a:moveTo>
                  <a:pt x="511527" y="255763"/>
                </a:moveTo>
                <a:lnTo>
                  <a:pt x="511527" y="291041"/>
                </a:lnTo>
                <a:lnTo>
                  <a:pt x="502708" y="317500"/>
                </a:lnTo>
                <a:lnTo>
                  <a:pt x="502708" y="343958"/>
                </a:lnTo>
                <a:lnTo>
                  <a:pt x="493888" y="361597"/>
                </a:lnTo>
                <a:lnTo>
                  <a:pt x="476250" y="388055"/>
                </a:lnTo>
                <a:lnTo>
                  <a:pt x="458611" y="414513"/>
                </a:lnTo>
                <a:lnTo>
                  <a:pt x="449791" y="432152"/>
                </a:lnTo>
                <a:lnTo>
                  <a:pt x="423333" y="449791"/>
                </a:lnTo>
                <a:lnTo>
                  <a:pt x="405694" y="467430"/>
                </a:lnTo>
                <a:lnTo>
                  <a:pt x="379236" y="485069"/>
                </a:lnTo>
                <a:lnTo>
                  <a:pt x="361596" y="493888"/>
                </a:lnTo>
                <a:lnTo>
                  <a:pt x="335138" y="511527"/>
                </a:lnTo>
                <a:lnTo>
                  <a:pt x="308680" y="511527"/>
                </a:lnTo>
                <a:lnTo>
                  <a:pt x="282221" y="520347"/>
                </a:lnTo>
                <a:lnTo>
                  <a:pt x="255763" y="520347"/>
                </a:lnTo>
                <a:lnTo>
                  <a:pt x="229305" y="520347"/>
                </a:lnTo>
                <a:lnTo>
                  <a:pt x="202846" y="511527"/>
                </a:lnTo>
                <a:lnTo>
                  <a:pt x="176388" y="511527"/>
                </a:lnTo>
                <a:lnTo>
                  <a:pt x="149930" y="493888"/>
                </a:lnTo>
                <a:lnTo>
                  <a:pt x="123471" y="485069"/>
                </a:lnTo>
                <a:lnTo>
                  <a:pt x="105833" y="467430"/>
                </a:lnTo>
                <a:lnTo>
                  <a:pt x="88194" y="449791"/>
                </a:lnTo>
                <a:lnTo>
                  <a:pt x="61736" y="432152"/>
                </a:lnTo>
                <a:lnTo>
                  <a:pt x="52916" y="414513"/>
                </a:lnTo>
                <a:lnTo>
                  <a:pt x="35277" y="388055"/>
                </a:lnTo>
                <a:lnTo>
                  <a:pt x="17638" y="361597"/>
                </a:lnTo>
                <a:lnTo>
                  <a:pt x="8819" y="343958"/>
                </a:lnTo>
                <a:lnTo>
                  <a:pt x="8819" y="317500"/>
                </a:lnTo>
                <a:lnTo>
                  <a:pt x="0" y="291041"/>
                </a:lnTo>
                <a:lnTo>
                  <a:pt x="0" y="255763"/>
                </a:lnTo>
                <a:lnTo>
                  <a:pt x="0" y="229305"/>
                </a:lnTo>
                <a:lnTo>
                  <a:pt x="8819" y="202847"/>
                </a:lnTo>
                <a:lnTo>
                  <a:pt x="8819" y="176388"/>
                </a:lnTo>
                <a:lnTo>
                  <a:pt x="17638" y="158750"/>
                </a:lnTo>
                <a:lnTo>
                  <a:pt x="35277" y="132291"/>
                </a:lnTo>
                <a:lnTo>
                  <a:pt x="52916" y="105833"/>
                </a:lnTo>
                <a:lnTo>
                  <a:pt x="61736" y="88194"/>
                </a:lnTo>
                <a:lnTo>
                  <a:pt x="88194" y="70555"/>
                </a:lnTo>
                <a:lnTo>
                  <a:pt x="105833" y="52916"/>
                </a:lnTo>
                <a:lnTo>
                  <a:pt x="123471" y="35277"/>
                </a:lnTo>
                <a:lnTo>
                  <a:pt x="149930" y="26458"/>
                </a:lnTo>
                <a:lnTo>
                  <a:pt x="176388" y="8819"/>
                </a:lnTo>
                <a:lnTo>
                  <a:pt x="202846" y="8819"/>
                </a:lnTo>
                <a:lnTo>
                  <a:pt x="229305" y="0"/>
                </a:lnTo>
                <a:lnTo>
                  <a:pt x="255763" y="0"/>
                </a:lnTo>
                <a:lnTo>
                  <a:pt x="282221" y="0"/>
                </a:lnTo>
                <a:lnTo>
                  <a:pt x="308680" y="8819"/>
                </a:lnTo>
                <a:lnTo>
                  <a:pt x="335138" y="8819"/>
                </a:lnTo>
                <a:lnTo>
                  <a:pt x="361596" y="26458"/>
                </a:lnTo>
                <a:lnTo>
                  <a:pt x="379236" y="35277"/>
                </a:lnTo>
                <a:lnTo>
                  <a:pt x="405694" y="52916"/>
                </a:lnTo>
                <a:lnTo>
                  <a:pt x="423333" y="70555"/>
                </a:lnTo>
                <a:lnTo>
                  <a:pt x="449791" y="88194"/>
                </a:lnTo>
                <a:lnTo>
                  <a:pt x="458611" y="105833"/>
                </a:lnTo>
                <a:lnTo>
                  <a:pt x="476250" y="132291"/>
                </a:lnTo>
                <a:lnTo>
                  <a:pt x="493888" y="158750"/>
                </a:lnTo>
                <a:lnTo>
                  <a:pt x="502708" y="176388"/>
                </a:lnTo>
                <a:lnTo>
                  <a:pt x="502708" y="202847"/>
                </a:lnTo>
                <a:lnTo>
                  <a:pt x="511527" y="229305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Полилиния 18"/>
          <p:cNvSpPr/>
          <p:nvPr/>
        </p:nvSpPr>
        <p:spPr>
          <a:xfrm>
            <a:off x="1888808" y="1754505"/>
            <a:ext cx="381477" cy="388620"/>
          </a:xfrm>
          <a:custGeom>
            <a:avLst/>
            <a:gdLst/>
            <a:ahLst/>
            <a:cxnLst/>
            <a:rect l="0" t="0" r="0" b="0"/>
            <a:pathLst>
              <a:path w="423334" h="432154">
                <a:moveTo>
                  <a:pt x="0" y="432153"/>
                </a:moveTo>
                <a:lnTo>
                  <a:pt x="0" y="432153"/>
                </a:lnTo>
                <a:lnTo>
                  <a:pt x="423333" y="432153"/>
                </a:lnTo>
                <a:lnTo>
                  <a:pt x="423333" y="0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Полилиния 19"/>
          <p:cNvSpPr/>
          <p:nvPr/>
        </p:nvSpPr>
        <p:spPr>
          <a:xfrm>
            <a:off x="6119337" y="1674495"/>
            <a:ext cx="452913" cy="460058"/>
          </a:xfrm>
          <a:custGeom>
            <a:avLst/>
            <a:gdLst/>
            <a:ahLst/>
            <a:cxnLst/>
            <a:rect l="0" t="0" r="0" b="0"/>
            <a:pathLst>
              <a:path w="502710" h="511529">
                <a:moveTo>
                  <a:pt x="502709" y="255764"/>
                </a:moveTo>
                <a:lnTo>
                  <a:pt x="502709" y="282223"/>
                </a:lnTo>
                <a:lnTo>
                  <a:pt x="493889" y="308681"/>
                </a:lnTo>
                <a:lnTo>
                  <a:pt x="493889" y="335139"/>
                </a:lnTo>
                <a:lnTo>
                  <a:pt x="485069" y="361598"/>
                </a:lnTo>
                <a:lnTo>
                  <a:pt x="467431" y="379236"/>
                </a:lnTo>
                <a:lnTo>
                  <a:pt x="458611" y="405695"/>
                </a:lnTo>
                <a:lnTo>
                  <a:pt x="440972" y="423333"/>
                </a:lnTo>
                <a:lnTo>
                  <a:pt x="423334" y="449792"/>
                </a:lnTo>
                <a:lnTo>
                  <a:pt x="396875" y="458611"/>
                </a:lnTo>
                <a:lnTo>
                  <a:pt x="379236" y="476250"/>
                </a:lnTo>
                <a:lnTo>
                  <a:pt x="352777" y="493889"/>
                </a:lnTo>
                <a:lnTo>
                  <a:pt x="326319" y="502708"/>
                </a:lnTo>
                <a:lnTo>
                  <a:pt x="299861" y="502708"/>
                </a:lnTo>
                <a:lnTo>
                  <a:pt x="273402" y="511528"/>
                </a:lnTo>
                <a:lnTo>
                  <a:pt x="246944" y="511528"/>
                </a:lnTo>
                <a:lnTo>
                  <a:pt x="229306" y="511528"/>
                </a:lnTo>
                <a:lnTo>
                  <a:pt x="202847" y="502708"/>
                </a:lnTo>
                <a:lnTo>
                  <a:pt x="176389" y="502708"/>
                </a:lnTo>
                <a:lnTo>
                  <a:pt x="149931" y="493889"/>
                </a:lnTo>
                <a:lnTo>
                  <a:pt x="123472" y="476250"/>
                </a:lnTo>
                <a:lnTo>
                  <a:pt x="105834" y="458611"/>
                </a:lnTo>
                <a:lnTo>
                  <a:pt x="79375" y="449792"/>
                </a:lnTo>
                <a:lnTo>
                  <a:pt x="61736" y="423333"/>
                </a:lnTo>
                <a:lnTo>
                  <a:pt x="44097" y="405695"/>
                </a:lnTo>
                <a:lnTo>
                  <a:pt x="35277" y="379236"/>
                </a:lnTo>
                <a:lnTo>
                  <a:pt x="17639" y="361598"/>
                </a:lnTo>
                <a:lnTo>
                  <a:pt x="8819" y="335139"/>
                </a:lnTo>
                <a:lnTo>
                  <a:pt x="8819" y="308681"/>
                </a:lnTo>
                <a:lnTo>
                  <a:pt x="0" y="282223"/>
                </a:lnTo>
                <a:lnTo>
                  <a:pt x="0" y="255764"/>
                </a:lnTo>
                <a:lnTo>
                  <a:pt x="0" y="229306"/>
                </a:lnTo>
                <a:lnTo>
                  <a:pt x="8819" y="202848"/>
                </a:lnTo>
                <a:lnTo>
                  <a:pt x="8819" y="176389"/>
                </a:lnTo>
                <a:lnTo>
                  <a:pt x="17639" y="149931"/>
                </a:lnTo>
                <a:lnTo>
                  <a:pt x="35277" y="123473"/>
                </a:lnTo>
                <a:lnTo>
                  <a:pt x="44097" y="105833"/>
                </a:lnTo>
                <a:lnTo>
                  <a:pt x="61736" y="88195"/>
                </a:lnTo>
                <a:lnTo>
                  <a:pt x="79375" y="61736"/>
                </a:lnTo>
                <a:lnTo>
                  <a:pt x="105834" y="52917"/>
                </a:lnTo>
                <a:lnTo>
                  <a:pt x="123472" y="35278"/>
                </a:lnTo>
                <a:lnTo>
                  <a:pt x="149931" y="17639"/>
                </a:lnTo>
                <a:lnTo>
                  <a:pt x="176389" y="8820"/>
                </a:lnTo>
                <a:lnTo>
                  <a:pt x="202847" y="8820"/>
                </a:lnTo>
                <a:lnTo>
                  <a:pt x="229306" y="0"/>
                </a:lnTo>
                <a:lnTo>
                  <a:pt x="246944" y="0"/>
                </a:lnTo>
                <a:lnTo>
                  <a:pt x="273402" y="0"/>
                </a:lnTo>
                <a:lnTo>
                  <a:pt x="299861" y="8820"/>
                </a:lnTo>
                <a:lnTo>
                  <a:pt x="326319" y="8820"/>
                </a:lnTo>
                <a:lnTo>
                  <a:pt x="352777" y="17639"/>
                </a:lnTo>
                <a:lnTo>
                  <a:pt x="379236" y="35278"/>
                </a:lnTo>
                <a:lnTo>
                  <a:pt x="396875" y="52917"/>
                </a:lnTo>
                <a:lnTo>
                  <a:pt x="423334" y="61736"/>
                </a:lnTo>
                <a:lnTo>
                  <a:pt x="440972" y="88195"/>
                </a:lnTo>
                <a:lnTo>
                  <a:pt x="458611" y="105833"/>
                </a:lnTo>
                <a:lnTo>
                  <a:pt x="467431" y="123473"/>
                </a:lnTo>
                <a:lnTo>
                  <a:pt x="485069" y="149931"/>
                </a:lnTo>
                <a:lnTo>
                  <a:pt x="493889" y="176389"/>
                </a:lnTo>
                <a:lnTo>
                  <a:pt x="493889" y="202848"/>
                </a:lnTo>
                <a:lnTo>
                  <a:pt x="502709" y="229306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Полилиния 20"/>
          <p:cNvSpPr/>
          <p:nvPr/>
        </p:nvSpPr>
        <p:spPr>
          <a:xfrm>
            <a:off x="6596539" y="1920240"/>
            <a:ext cx="665798" cy="0"/>
          </a:xfrm>
          <a:custGeom>
            <a:avLst/>
            <a:gdLst/>
            <a:ahLst/>
            <a:cxnLst/>
            <a:rect l="0" t="0" r="0" b="0"/>
            <a:pathLst>
              <a:path w="740834" h="1">
                <a:moveTo>
                  <a:pt x="0" y="0"/>
                </a:moveTo>
                <a:lnTo>
                  <a:pt x="74083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Полилиния 21"/>
          <p:cNvSpPr/>
          <p:nvPr/>
        </p:nvSpPr>
        <p:spPr>
          <a:xfrm>
            <a:off x="7262337" y="1690212"/>
            <a:ext cx="412908" cy="421481"/>
          </a:xfrm>
          <a:custGeom>
            <a:avLst/>
            <a:gdLst/>
            <a:ahLst/>
            <a:cxnLst/>
            <a:rect l="0" t="0" r="0" b="0"/>
            <a:pathLst>
              <a:path w="458612" h="467432">
                <a:moveTo>
                  <a:pt x="458611" y="467431"/>
                </a:moveTo>
                <a:lnTo>
                  <a:pt x="458611" y="467431"/>
                </a:lnTo>
                <a:lnTo>
                  <a:pt x="0" y="467431"/>
                </a:lnTo>
                <a:lnTo>
                  <a:pt x="0" y="0"/>
                </a:lnTo>
                <a:lnTo>
                  <a:pt x="458611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Полилиния 24"/>
          <p:cNvSpPr/>
          <p:nvPr/>
        </p:nvSpPr>
        <p:spPr>
          <a:xfrm>
            <a:off x="2277428" y="2015967"/>
            <a:ext cx="571500" cy="0"/>
          </a:xfrm>
          <a:custGeom>
            <a:avLst/>
            <a:gdLst/>
            <a:ahLst/>
            <a:cxnLst/>
            <a:rect l="0" t="0" r="0" b="0"/>
            <a:pathLst>
              <a:path w="635001" h="1">
                <a:moveTo>
                  <a:pt x="63500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Полилиния 26"/>
          <p:cNvSpPr/>
          <p:nvPr/>
        </p:nvSpPr>
        <p:spPr>
          <a:xfrm>
            <a:off x="2580323" y="2040255"/>
            <a:ext cx="0" cy="397193"/>
          </a:xfrm>
          <a:custGeom>
            <a:avLst/>
            <a:gdLst/>
            <a:ahLst/>
            <a:cxnLst/>
            <a:rect l="0" t="0" r="0" b="0"/>
            <a:pathLst>
              <a:path w="1" h="440973">
                <a:moveTo>
                  <a:pt x="0" y="0"/>
                </a:moveTo>
                <a:lnTo>
                  <a:pt x="0" y="44097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Полилиния 27"/>
          <p:cNvSpPr/>
          <p:nvPr/>
        </p:nvSpPr>
        <p:spPr>
          <a:xfrm>
            <a:off x="920115" y="2491740"/>
            <a:ext cx="3897630" cy="0"/>
          </a:xfrm>
          <a:custGeom>
            <a:avLst/>
            <a:gdLst/>
            <a:ahLst/>
            <a:cxnLst/>
            <a:rect l="0" t="0" r="0" b="0"/>
            <a:pathLst>
              <a:path w="4330348" h="1">
                <a:moveTo>
                  <a:pt x="0" y="0"/>
                </a:moveTo>
                <a:lnTo>
                  <a:pt x="433034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>
            <a:off x="1214414" y="2500306"/>
            <a:ext cx="0" cy="270033"/>
          </a:xfrm>
          <a:custGeom>
            <a:avLst/>
            <a:gdLst/>
            <a:ahLst/>
            <a:cxnLst/>
            <a:rect l="0" t="0" r="0" b="0"/>
            <a:pathLst>
              <a:path w="1" h="299862">
                <a:moveTo>
                  <a:pt x="0" y="0"/>
                </a:moveTo>
                <a:lnTo>
                  <a:pt x="0" y="29986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Полилиния 30"/>
          <p:cNvSpPr/>
          <p:nvPr/>
        </p:nvSpPr>
        <p:spPr>
          <a:xfrm>
            <a:off x="1761649" y="2500313"/>
            <a:ext cx="0" cy="254318"/>
          </a:xfrm>
          <a:custGeom>
            <a:avLst/>
            <a:gdLst/>
            <a:ahLst/>
            <a:cxnLst/>
            <a:rect l="0" t="0" r="0" b="0"/>
            <a:pathLst>
              <a:path w="1" h="282224">
                <a:moveTo>
                  <a:pt x="0" y="0"/>
                </a:moveTo>
                <a:lnTo>
                  <a:pt x="0" y="28222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Полилиния 31"/>
          <p:cNvSpPr/>
          <p:nvPr/>
        </p:nvSpPr>
        <p:spPr>
          <a:xfrm>
            <a:off x="1705928" y="2801780"/>
            <a:ext cx="325755" cy="332898"/>
          </a:xfrm>
          <a:custGeom>
            <a:avLst/>
            <a:gdLst/>
            <a:ahLst/>
            <a:cxnLst/>
            <a:rect l="0" t="0" r="0" b="0"/>
            <a:pathLst>
              <a:path w="361598" h="370418">
                <a:moveTo>
                  <a:pt x="0" y="370417"/>
                </a:moveTo>
                <a:lnTo>
                  <a:pt x="0" y="370417"/>
                </a:lnTo>
                <a:lnTo>
                  <a:pt x="361597" y="370417"/>
                </a:lnTo>
                <a:lnTo>
                  <a:pt x="361597" y="0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Полилиния 32"/>
          <p:cNvSpPr/>
          <p:nvPr/>
        </p:nvSpPr>
        <p:spPr>
          <a:xfrm>
            <a:off x="2960370" y="2508885"/>
            <a:ext cx="0" cy="277178"/>
          </a:xfrm>
          <a:custGeom>
            <a:avLst/>
            <a:gdLst/>
            <a:ahLst/>
            <a:cxnLst/>
            <a:rect l="0" t="0" r="0" b="0"/>
            <a:pathLst>
              <a:path w="1" h="308681">
                <a:moveTo>
                  <a:pt x="0" y="0"/>
                </a:moveTo>
                <a:lnTo>
                  <a:pt x="0" y="30868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Полилиния 33"/>
          <p:cNvSpPr/>
          <p:nvPr/>
        </p:nvSpPr>
        <p:spPr>
          <a:xfrm>
            <a:off x="2817495" y="2826068"/>
            <a:ext cx="468630" cy="475774"/>
          </a:xfrm>
          <a:custGeom>
            <a:avLst/>
            <a:gdLst/>
            <a:ahLst/>
            <a:cxnLst/>
            <a:rect l="0" t="0" r="0" b="0"/>
            <a:pathLst>
              <a:path w="520349" h="529167">
                <a:moveTo>
                  <a:pt x="520348" y="264583"/>
                </a:moveTo>
                <a:lnTo>
                  <a:pt x="520348" y="291041"/>
                </a:lnTo>
                <a:lnTo>
                  <a:pt x="511528" y="317499"/>
                </a:lnTo>
                <a:lnTo>
                  <a:pt x="511528" y="343958"/>
                </a:lnTo>
                <a:lnTo>
                  <a:pt x="493889" y="370416"/>
                </a:lnTo>
                <a:lnTo>
                  <a:pt x="485069" y="396874"/>
                </a:lnTo>
                <a:lnTo>
                  <a:pt x="467431" y="423333"/>
                </a:lnTo>
                <a:lnTo>
                  <a:pt x="449792" y="440972"/>
                </a:lnTo>
                <a:lnTo>
                  <a:pt x="432153" y="458611"/>
                </a:lnTo>
                <a:lnTo>
                  <a:pt x="414514" y="476249"/>
                </a:lnTo>
                <a:lnTo>
                  <a:pt x="388056" y="493889"/>
                </a:lnTo>
                <a:lnTo>
                  <a:pt x="361598" y="502708"/>
                </a:lnTo>
                <a:lnTo>
                  <a:pt x="343959" y="520347"/>
                </a:lnTo>
                <a:lnTo>
                  <a:pt x="317500" y="520347"/>
                </a:lnTo>
                <a:lnTo>
                  <a:pt x="291042" y="529166"/>
                </a:lnTo>
                <a:lnTo>
                  <a:pt x="255764" y="529166"/>
                </a:lnTo>
                <a:lnTo>
                  <a:pt x="229306" y="529166"/>
                </a:lnTo>
                <a:lnTo>
                  <a:pt x="202848" y="520347"/>
                </a:lnTo>
                <a:lnTo>
                  <a:pt x="176389" y="520347"/>
                </a:lnTo>
                <a:lnTo>
                  <a:pt x="158750" y="502708"/>
                </a:lnTo>
                <a:lnTo>
                  <a:pt x="132292" y="493889"/>
                </a:lnTo>
                <a:lnTo>
                  <a:pt x="105833" y="476249"/>
                </a:lnTo>
                <a:lnTo>
                  <a:pt x="88195" y="458611"/>
                </a:lnTo>
                <a:lnTo>
                  <a:pt x="70556" y="440972"/>
                </a:lnTo>
                <a:lnTo>
                  <a:pt x="52917" y="423333"/>
                </a:lnTo>
                <a:lnTo>
                  <a:pt x="35278" y="396874"/>
                </a:lnTo>
                <a:lnTo>
                  <a:pt x="26458" y="370416"/>
                </a:lnTo>
                <a:lnTo>
                  <a:pt x="8820" y="343958"/>
                </a:lnTo>
                <a:lnTo>
                  <a:pt x="8820" y="317499"/>
                </a:lnTo>
                <a:lnTo>
                  <a:pt x="0" y="291041"/>
                </a:lnTo>
                <a:lnTo>
                  <a:pt x="0" y="264583"/>
                </a:lnTo>
                <a:lnTo>
                  <a:pt x="0" y="238124"/>
                </a:lnTo>
                <a:lnTo>
                  <a:pt x="8820" y="211666"/>
                </a:lnTo>
                <a:lnTo>
                  <a:pt x="8820" y="185208"/>
                </a:lnTo>
                <a:lnTo>
                  <a:pt x="26458" y="158749"/>
                </a:lnTo>
                <a:lnTo>
                  <a:pt x="35278" y="132291"/>
                </a:lnTo>
                <a:lnTo>
                  <a:pt x="52917" y="105833"/>
                </a:lnTo>
                <a:lnTo>
                  <a:pt x="70556" y="88194"/>
                </a:lnTo>
                <a:lnTo>
                  <a:pt x="88195" y="70555"/>
                </a:lnTo>
                <a:lnTo>
                  <a:pt x="105833" y="52916"/>
                </a:lnTo>
                <a:lnTo>
                  <a:pt x="132292" y="35277"/>
                </a:lnTo>
                <a:lnTo>
                  <a:pt x="158750" y="26458"/>
                </a:lnTo>
                <a:lnTo>
                  <a:pt x="176389" y="17638"/>
                </a:lnTo>
                <a:lnTo>
                  <a:pt x="202848" y="8819"/>
                </a:lnTo>
                <a:lnTo>
                  <a:pt x="229306" y="0"/>
                </a:lnTo>
                <a:lnTo>
                  <a:pt x="255764" y="0"/>
                </a:lnTo>
                <a:lnTo>
                  <a:pt x="291042" y="0"/>
                </a:lnTo>
                <a:lnTo>
                  <a:pt x="317500" y="8819"/>
                </a:lnTo>
                <a:lnTo>
                  <a:pt x="343959" y="17638"/>
                </a:lnTo>
                <a:lnTo>
                  <a:pt x="361598" y="26458"/>
                </a:lnTo>
                <a:lnTo>
                  <a:pt x="388056" y="35277"/>
                </a:lnTo>
                <a:lnTo>
                  <a:pt x="414514" y="52916"/>
                </a:lnTo>
                <a:lnTo>
                  <a:pt x="432153" y="70555"/>
                </a:lnTo>
                <a:lnTo>
                  <a:pt x="449792" y="88194"/>
                </a:lnTo>
                <a:lnTo>
                  <a:pt x="467431" y="105833"/>
                </a:lnTo>
                <a:lnTo>
                  <a:pt x="485069" y="132291"/>
                </a:lnTo>
                <a:lnTo>
                  <a:pt x="493889" y="158749"/>
                </a:lnTo>
                <a:lnTo>
                  <a:pt x="511528" y="185208"/>
                </a:lnTo>
                <a:lnTo>
                  <a:pt x="511528" y="211666"/>
                </a:lnTo>
                <a:lnTo>
                  <a:pt x="520348" y="238124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Полилиния 34"/>
          <p:cNvSpPr/>
          <p:nvPr/>
        </p:nvSpPr>
        <p:spPr>
          <a:xfrm>
            <a:off x="3301842" y="3047524"/>
            <a:ext cx="587216" cy="0"/>
          </a:xfrm>
          <a:custGeom>
            <a:avLst/>
            <a:gdLst/>
            <a:ahLst/>
            <a:cxnLst/>
            <a:rect l="0" t="0" r="0" b="0"/>
            <a:pathLst>
              <a:path w="652640" h="1">
                <a:moveTo>
                  <a:pt x="0" y="0"/>
                </a:moveTo>
                <a:lnTo>
                  <a:pt x="652639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Полилиния 35"/>
          <p:cNvSpPr/>
          <p:nvPr/>
        </p:nvSpPr>
        <p:spPr>
          <a:xfrm>
            <a:off x="3937635" y="2810352"/>
            <a:ext cx="467202" cy="475773"/>
          </a:xfrm>
          <a:custGeom>
            <a:avLst/>
            <a:gdLst/>
            <a:ahLst/>
            <a:cxnLst/>
            <a:rect l="0" t="0" r="0" b="0"/>
            <a:pathLst>
              <a:path w="520348" h="529168">
                <a:moveTo>
                  <a:pt x="520347" y="529167"/>
                </a:moveTo>
                <a:lnTo>
                  <a:pt x="520347" y="529167"/>
                </a:lnTo>
                <a:lnTo>
                  <a:pt x="0" y="529167"/>
                </a:lnTo>
                <a:lnTo>
                  <a:pt x="0" y="0"/>
                </a:lnTo>
                <a:lnTo>
                  <a:pt x="520347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Полилиния 36"/>
          <p:cNvSpPr/>
          <p:nvPr/>
        </p:nvSpPr>
        <p:spPr>
          <a:xfrm>
            <a:off x="3619024" y="3096102"/>
            <a:ext cx="0" cy="522923"/>
          </a:xfrm>
          <a:custGeom>
            <a:avLst/>
            <a:gdLst/>
            <a:ahLst/>
            <a:cxnLst/>
            <a:rect l="0" t="0" r="0" b="0"/>
            <a:pathLst>
              <a:path w="1" h="582084">
                <a:moveTo>
                  <a:pt x="0" y="0"/>
                </a:moveTo>
                <a:lnTo>
                  <a:pt x="0" y="58208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7" name="Полилиния 46"/>
          <p:cNvSpPr/>
          <p:nvPr/>
        </p:nvSpPr>
        <p:spPr>
          <a:xfrm>
            <a:off x="6945154" y="1944529"/>
            <a:ext cx="0" cy="707231"/>
          </a:xfrm>
          <a:custGeom>
            <a:avLst/>
            <a:gdLst/>
            <a:ahLst/>
            <a:cxnLst/>
            <a:rect l="0" t="0" r="0" b="0"/>
            <a:pathLst>
              <a:path w="1" h="784932">
                <a:moveTo>
                  <a:pt x="0" y="0"/>
                </a:moveTo>
                <a:lnTo>
                  <a:pt x="0" y="78493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8" name="Полилиния 47"/>
          <p:cNvSpPr/>
          <p:nvPr/>
        </p:nvSpPr>
        <p:spPr>
          <a:xfrm>
            <a:off x="6690837" y="2683193"/>
            <a:ext cx="500063" cy="515779"/>
          </a:xfrm>
          <a:custGeom>
            <a:avLst/>
            <a:gdLst/>
            <a:ahLst/>
            <a:cxnLst/>
            <a:rect l="0" t="0" r="0" b="0"/>
            <a:pathLst>
              <a:path w="555626" h="573265">
                <a:moveTo>
                  <a:pt x="555625" y="282222"/>
                </a:moveTo>
                <a:lnTo>
                  <a:pt x="555625" y="317499"/>
                </a:lnTo>
                <a:lnTo>
                  <a:pt x="546805" y="343958"/>
                </a:lnTo>
                <a:lnTo>
                  <a:pt x="537986" y="379236"/>
                </a:lnTo>
                <a:lnTo>
                  <a:pt x="529167" y="405694"/>
                </a:lnTo>
                <a:lnTo>
                  <a:pt x="520347" y="432153"/>
                </a:lnTo>
                <a:lnTo>
                  <a:pt x="502709" y="458611"/>
                </a:lnTo>
                <a:lnTo>
                  <a:pt x="485069" y="476249"/>
                </a:lnTo>
                <a:lnTo>
                  <a:pt x="467430" y="502708"/>
                </a:lnTo>
                <a:lnTo>
                  <a:pt x="440972" y="520347"/>
                </a:lnTo>
                <a:lnTo>
                  <a:pt x="414514" y="537986"/>
                </a:lnTo>
                <a:lnTo>
                  <a:pt x="388056" y="546805"/>
                </a:lnTo>
                <a:lnTo>
                  <a:pt x="361597" y="555624"/>
                </a:lnTo>
                <a:lnTo>
                  <a:pt x="335139" y="564444"/>
                </a:lnTo>
                <a:lnTo>
                  <a:pt x="308681" y="573264"/>
                </a:lnTo>
                <a:lnTo>
                  <a:pt x="273402" y="573264"/>
                </a:lnTo>
                <a:lnTo>
                  <a:pt x="246944" y="573264"/>
                </a:lnTo>
                <a:lnTo>
                  <a:pt x="220486" y="564444"/>
                </a:lnTo>
                <a:lnTo>
                  <a:pt x="194027" y="555624"/>
                </a:lnTo>
                <a:lnTo>
                  <a:pt x="167569" y="546805"/>
                </a:lnTo>
                <a:lnTo>
                  <a:pt x="141111" y="537986"/>
                </a:lnTo>
                <a:lnTo>
                  <a:pt x="114652" y="520347"/>
                </a:lnTo>
                <a:lnTo>
                  <a:pt x="88194" y="502708"/>
                </a:lnTo>
                <a:lnTo>
                  <a:pt x="70556" y="476249"/>
                </a:lnTo>
                <a:lnTo>
                  <a:pt x="52917" y="458611"/>
                </a:lnTo>
                <a:lnTo>
                  <a:pt x="35277" y="432153"/>
                </a:lnTo>
                <a:lnTo>
                  <a:pt x="26459" y="405694"/>
                </a:lnTo>
                <a:lnTo>
                  <a:pt x="17639" y="379236"/>
                </a:lnTo>
                <a:lnTo>
                  <a:pt x="8819" y="343958"/>
                </a:lnTo>
                <a:lnTo>
                  <a:pt x="0" y="317499"/>
                </a:lnTo>
                <a:lnTo>
                  <a:pt x="0" y="282222"/>
                </a:lnTo>
                <a:lnTo>
                  <a:pt x="0" y="255763"/>
                </a:lnTo>
                <a:lnTo>
                  <a:pt x="8819" y="229305"/>
                </a:lnTo>
                <a:lnTo>
                  <a:pt x="17639" y="194027"/>
                </a:lnTo>
                <a:lnTo>
                  <a:pt x="26459" y="167569"/>
                </a:lnTo>
                <a:lnTo>
                  <a:pt x="35277" y="141111"/>
                </a:lnTo>
                <a:lnTo>
                  <a:pt x="52917" y="114652"/>
                </a:lnTo>
                <a:lnTo>
                  <a:pt x="70556" y="97013"/>
                </a:lnTo>
                <a:lnTo>
                  <a:pt x="88194" y="70555"/>
                </a:lnTo>
                <a:lnTo>
                  <a:pt x="114652" y="52916"/>
                </a:lnTo>
                <a:lnTo>
                  <a:pt x="141111" y="35277"/>
                </a:lnTo>
                <a:lnTo>
                  <a:pt x="167569" y="26458"/>
                </a:lnTo>
                <a:lnTo>
                  <a:pt x="194027" y="17638"/>
                </a:lnTo>
                <a:lnTo>
                  <a:pt x="220486" y="8819"/>
                </a:lnTo>
                <a:lnTo>
                  <a:pt x="246944" y="0"/>
                </a:lnTo>
                <a:lnTo>
                  <a:pt x="273402" y="0"/>
                </a:lnTo>
                <a:lnTo>
                  <a:pt x="308681" y="0"/>
                </a:lnTo>
                <a:lnTo>
                  <a:pt x="335139" y="8819"/>
                </a:lnTo>
                <a:lnTo>
                  <a:pt x="361597" y="17638"/>
                </a:lnTo>
                <a:lnTo>
                  <a:pt x="388056" y="26458"/>
                </a:lnTo>
                <a:lnTo>
                  <a:pt x="414514" y="35277"/>
                </a:lnTo>
                <a:lnTo>
                  <a:pt x="440972" y="52916"/>
                </a:lnTo>
                <a:lnTo>
                  <a:pt x="467430" y="70555"/>
                </a:lnTo>
                <a:lnTo>
                  <a:pt x="485069" y="97013"/>
                </a:lnTo>
                <a:lnTo>
                  <a:pt x="502709" y="114652"/>
                </a:lnTo>
                <a:lnTo>
                  <a:pt x="520347" y="141111"/>
                </a:lnTo>
                <a:lnTo>
                  <a:pt x="529167" y="167569"/>
                </a:lnTo>
                <a:lnTo>
                  <a:pt x="537986" y="194027"/>
                </a:lnTo>
                <a:lnTo>
                  <a:pt x="546805" y="229305"/>
                </a:lnTo>
                <a:lnTo>
                  <a:pt x="555625" y="255763"/>
                </a:ln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Полилиния 48"/>
          <p:cNvSpPr/>
          <p:nvPr/>
        </p:nvSpPr>
        <p:spPr>
          <a:xfrm>
            <a:off x="7206615" y="2944654"/>
            <a:ext cx="660083" cy="0"/>
          </a:xfrm>
          <a:custGeom>
            <a:avLst/>
            <a:gdLst/>
            <a:ahLst/>
            <a:cxnLst/>
            <a:rect l="0" t="0" r="0" b="0"/>
            <a:pathLst>
              <a:path w="732014" h="1">
                <a:moveTo>
                  <a:pt x="0" y="0"/>
                </a:moveTo>
                <a:lnTo>
                  <a:pt x="73201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Полилиния 49"/>
          <p:cNvSpPr/>
          <p:nvPr/>
        </p:nvSpPr>
        <p:spPr>
          <a:xfrm>
            <a:off x="7826693" y="2770347"/>
            <a:ext cx="460058" cy="475773"/>
          </a:xfrm>
          <a:custGeom>
            <a:avLst/>
            <a:gdLst/>
            <a:ahLst/>
            <a:cxnLst/>
            <a:rect l="0" t="0" r="0" b="0"/>
            <a:pathLst>
              <a:path w="511530" h="529168">
                <a:moveTo>
                  <a:pt x="511529" y="529167"/>
                </a:moveTo>
                <a:lnTo>
                  <a:pt x="511529" y="529167"/>
                </a:lnTo>
                <a:lnTo>
                  <a:pt x="0" y="529167"/>
                </a:lnTo>
                <a:lnTo>
                  <a:pt x="0" y="0"/>
                </a:lnTo>
                <a:lnTo>
                  <a:pt x="511529" y="0"/>
                </a:ln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" name="Полилиния 50"/>
          <p:cNvSpPr/>
          <p:nvPr/>
        </p:nvSpPr>
        <p:spPr>
          <a:xfrm>
            <a:off x="7548087" y="2968943"/>
            <a:ext cx="0" cy="888683"/>
          </a:xfrm>
          <a:custGeom>
            <a:avLst/>
            <a:gdLst/>
            <a:ahLst/>
            <a:cxnLst/>
            <a:rect l="0" t="0" r="0" b="0"/>
            <a:pathLst>
              <a:path w="1" h="987780">
                <a:moveTo>
                  <a:pt x="0" y="0"/>
                </a:moveTo>
                <a:lnTo>
                  <a:pt x="0" y="98777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" name="Полилиния 51"/>
          <p:cNvSpPr/>
          <p:nvPr/>
        </p:nvSpPr>
        <p:spPr>
          <a:xfrm>
            <a:off x="6596539" y="3866198"/>
            <a:ext cx="1895951" cy="0"/>
          </a:xfrm>
          <a:custGeom>
            <a:avLst/>
            <a:gdLst/>
            <a:ahLst/>
            <a:cxnLst/>
            <a:rect l="0" t="0" r="0" b="0"/>
            <a:pathLst>
              <a:path w="2107848" h="1">
                <a:moveTo>
                  <a:pt x="0" y="0"/>
                </a:moveTo>
                <a:lnTo>
                  <a:pt x="210784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3" name="Полилиния 52"/>
          <p:cNvSpPr/>
          <p:nvPr/>
        </p:nvSpPr>
        <p:spPr>
          <a:xfrm>
            <a:off x="8525352" y="3873342"/>
            <a:ext cx="0" cy="388620"/>
          </a:xfrm>
          <a:custGeom>
            <a:avLst/>
            <a:gdLst/>
            <a:ahLst/>
            <a:cxnLst/>
            <a:rect l="0" t="0" r="0" b="0"/>
            <a:pathLst>
              <a:path w="1" h="432154">
                <a:moveTo>
                  <a:pt x="0" y="0"/>
                </a:moveTo>
                <a:lnTo>
                  <a:pt x="0" y="43215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7556659" y="3897630"/>
            <a:ext cx="0" cy="428625"/>
          </a:xfrm>
          <a:custGeom>
            <a:avLst/>
            <a:gdLst/>
            <a:ahLst/>
            <a:cxnLst/>
            <a:rect l="0" t="0" r="0" b="0"/>
            <a:pathLst>
              <a:path w="1" h="476251">
                <a:moveTo>
                  <a:pt x="0" y="0"/>
                </a:moveTo>
                <a:lnTo>
                  <a:pt x="0" y="47625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5" name="Полилиния 54"/>
          <p:cNvSpPr/>
          <p:nvPr/>
        </p:nvSpPr>
        <p:spPr>
          <a:xfrm>
            <a:off x="6603683" y="3857625"/>
            <a:ext cx="0" cy="500063"/>
          </a:xfrm>
          <a:custGeom>
            <a:avLst/>
            <a:gdLst/>
            <a:ahLst/>
            <a:cxnLst/>
            <a:rect l="0" t="0" r="0" b="0"/>
            <a:pathLst>
              <a:path w="1" h="555626">
                <a:moveTo>
                  <a:pt x="0" y="0"/>
                </a:moveTo>
                <a:lnTo>
                  <a:pt x="0" y="55562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6" name="Полилиния 55"/>
          <p:cNvSpPr/>
          <p:nvPr/>
        </p:nvSpPr>
        <p:spPr>
          <a:xfrm>
            <a:off x="6277928" y="4357688"/>
            <a:ext cx="651510" cy="667227"/>
          </a:xfrm>
          <a:custGeom>
            <a:avLst/>
            <a:gdLst/>
            <a:ahLst/>
            <a:cxnLst/>
            <a:rect l="0" t="0" r="0" b="0"/>
            <a:pathLst>
              <a:path w="723196" h="740834">
                <a:moveTo>
                  <a:pt x="723195" y="370416"/>
                </a:moveTo>
                <a:lnTo>
                  <a:pt x="723195" y="405694"/>
                </a:lnTo>
                <a:lnTo>
                  <a:pt x="714375" y="449791"/>
                </a:lnTo>
                <a:lnTo>
                  <a:pt x="705555" y="485069"/>
                </a:lnTo>
                <a:lnTo>
                  <a:pt x="696736" y="520346"/>
                </a:lnTo>
                <a:lnTo>
                  <a:pt x="670278" y="555624"/>
                </a:lnTo>
                <a:lnTo>
                  <a:pt x="652638" y="590902"/>
                </a:lnTo>
                <a:lnTo>
                  <a:pt x="635000" y="617360"/>
                </a:lnTo>
                <a:lnTo>
                  <a:pt x="599722" y="643819"/>
                </a:lnTo>
                <a:lnTo>
                  <a:pt x="573263" y="670277"/>
                </a:lnTo>
                <a:lnTo>
                  <a:pt x="537986" y="687916"/>
                </a:lnTo>
                <a:lnTo>
                  <a:pt x="511528" y="705555"/>
                </a:lnTo>
                <a:lnTo>
                  <a:pt x="476250" y="723194"/>
                </a:lnTo>
                <a:lnTo>
                  <a:pt x="440972" y="732013"/>
                </a:lnTo>
                <a:lnTo>
                  <a:pt x="396875" y="740833"/>
                </a:lnTo>
                <a:lnTo>
                  <a:pt x="361597" y="740833"/>
                </a:lnTo>
                <a:lnTo>
                  <a:pt x="326320" y="740833"/>
                </a:lnTo>
                <a:lnTo>
                  <a:pt x="282222" y="732013"/>
                </a:lnTo>
                <a:lnTo>
                  <a:pt x="246945" y="723194"/>
                </a:lnTo>
                <a:lnTo>
                  <a:pt x="211667" y="705555"/>
                </a:lnTo>
                <a:lnTo>
                  <a:pt x="176388" y="687916"/>
                </a:lnTo>
                <a:lnTo>
                  <a:pt x="149930" y="670277"/>
                </a:lnTo>
                <a:lnTo>
                  <a:pt x="123472" y="643819"/>
                </a:lnTo>
                <a:lnTo>
                  <a:pt x="88195" y="617360"/>
                </a:lnTo>
                <a:lnTo>
                  <a:pt x="70555" y="590902"/>
                </a:lnTo>
                <a:lnTo>
                  <a:pt x="52917" y="555624"/>
                </a:lnTo>
                <a:lnTo>
                  <a:pt x="26458" y="520346"/>
                </a:lnTo>
                <a:lnTo>
                  <a:pt x="17638" y="485069"/>
                </a:lnTo>
                <a:lnTo>
                  <a:pt x="8820" y="449791"/>
                </a:lnTo>
                <a:lnTo>
                  <a:pt x="0" y="405694"/>
                </a:lnTo>
                <a:lnTo>
                  <a:pt x="0" y="370416"/>
                </a:lnTo>
                <a:lnTo>
                  <a:pt x="0" y="335138"/>
                </a:lnTo>
                <a:lnTo>
                  <a:pt x="8820" y="291041"/>
                </a:lnTo>
                <a:lnTo>
                  <a:pt x="17638" y="255763"/>
                </a:lnTo>
                <a:lnTo>
                  <a:pt x="26458" y="220485"/>
                </a:lnTo>
                <a:lnTo>
                  <a:pt x="52917" y="185208"/>
                </a:lnTo>
                <a:lnTo>
                  <a:pt x="70555" y="149930"/>
                </a:lnTo>
                <a:lnTo>
                  <a:pt x="88195" y="123471"/>
                </a:lnTo>
                <a:lnTo>
                  <a:pt x="123472" y="97013"/>
                </a:lnTo>
                <a:lnTo>
                  <a:pt x="149930" y="70555"/>
                </a:lnTo>
                <a:lnTo>
                  <a:pt x="176388" y="52916"/>
                </a:lnTo>
                <a:lnTo>
                  <a:pt x="211667" y="35277"/>
                </a:lnTo>
                <a:lnTo>
                  <a:pt x="246945" y="17638"/>
                </a:lnTo>
                <a:lnTo>
                  <a:pt x="282222" y="8819"/>
                </a:lnTo>
                <a:lnTo>
                  <a:pt x="326320" y="0"/>
                </a:lnTo>
                <a:lnTo>
                  <a:pt x="361597" y="0"/>
                </a:lnTo>
                <a:lnTo>
                  <a:pt x="396875" y="0"/>
                </a:lnTo>
                <a:lnTo>
                  <a:pt x="440972" y="8819"/>
                </a:lnTo>
                <a:lnTo>
                  <a:pt x="476250" y="17638"/>
                </a:lnTo>
                <a:lnTo>
                  <a:pt x="511528" y="35277"/>
                </a:lnTo>
                <a:lnTo>
                  <a:pt x="537986" y="52916"/>
                </a:lnTo>
                <a:lnTo>
                  <a:pt x="573263" y="70555"/>
                </a:lnTo>
                <a:lnTo>
                  <a:pt x="599722" y="97013"/>
                </a:lnTo>
                <a:lnTo>
                  <a:pt x="635000" y="123471"/>
                </a:lnTo>
                <a:lnTo>
                  <a:pt x="652638" y="149930"/>
                </a:lnTo>
                <a:lnTo>
                  <a:pt x="670278" y="185208"/>
                </a:lnTo>
                <a:lnTo>
                  <a:pt x="696736" y="220485"/>
                </a:lnTo>
                <a:lnTo>
                  <a:pt x="705555" y="255763"/>
                </a:lnTo>
                <a:lnTo>
                  <a:pt x="714375" y="291041"/>
                </a:lnTo>
                <a:lnTo>
                  <a:pt x="723195" y="335138"/>
                </a:ln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7" name="Полилиния 56"/>
          <p:cNvSpPr/>
          <p:nvPr/>
        </p:nvSpPr>
        <p:spPr>
          <a:xfrm>
            <a:off x="7230905" y="4366260"/>
            <a:ext cx="698658" cy="721519"/>
          </a:xfrm>
          <a:custGeom>
            <a:avLst/>
            <a:gdLst/>
            <a:ahLst/>
            <a:cxnLst/>
            <a:rect l="0" t="0" r="0" b="0"/>
            <a:pathLst>
              <a:path w="776113" h="802570">
                <a:moveTo>
                  <a:pt x="776112" y="405694"/>
                </a:moveTo>
                <a:lnTo>
                  <a:pt x="776112" y="440972"/>
                </a:lnTo>
                <a:lnTo>
                  <a:pt x="767292" y="485069"/>
                </a:lnTo>
                <a:lnTo>
                  <a:pt x="758472" y="529166"/>
                </a:lnTo>
                <a:lnTo>
                  <a:pt x="740833" y="564444"/>
                </a:lnTo>
                <a:lnTo>
                  <a:pt x="723195" y="599722"/>
                </a:lnTo>
                <a:lnTo>
                  <a:pt x="705555" y="635000"/>
                </a:lnTo>
                <a:lnTo>
                  <a:pt x="679097" y="670277"/>
                </a:lnTo>
                <a:lnTo>
                  <a:pt x="643820" y="696736"/>
                </a:lnTo>
                <a:lnTo>
                  <a:pt x="617362" y="723194"/>
                </a:lnTo>
                <a:lnTo>
                  <a:pt x="582083" y="749652"/>
                </a:lnTo>
                <a:lnTo>
                  <a:pt x="546805" y="767291"/>
                </a:lnTo>
                <a:lnTo>
                  <a:pt x="511528" y="784930"/>
                </a:lnTo>
                <a:lnTo>
                  <a:pt x="467430" y="793750"/>
                </a:lnTo>
                <a:lnTo>
                  <a:pt x="432153" y="802569"/>
                </a:lnTo>
                <a:lnTo>
                  <a:pt x="388055" y="802569"/>
                </a:lnTo>
                <a:lnTo>
                  <a:pt x="343958" y="802569"/>
                </a:lnTo>
                <a:lnTo>
                  <a:pt x="308680" y="793750"/>
                </a:lnTo>
                <a:lnTo>
                  <a:pt x="264583" y="784930"/>
                </a:lnTo>
                <a:lnTo>
                  <a:pt x="229305" y="767291"/>
                </a:lnTo>
                <a:lnTo>
                  <a:pt x="194028" y="749652"/>
                </a:lnTo>
                <a:lnTo>
                  <a:pt x="158750" y="723194"/>
                </a:lnTo>
                <a:lnTo>
                  <a:pt x="132292" y="696736"/>
                </a:lnTo>
                <a:lnTo>
                  <a:pt x="97014" y="670277"/>
                </a:lnTo>
                <a:lnTo>
                  <a:pt x="70555" y="635000"/>
                </a:lnTo>
                <a:lnTo>
                  <a:pt x="52917" y="599722"/>
                </a:lnTo>
                <a:lnTo>
                  <a:pt x="35278" y="564444"/>
                </a:lnTo>
                <a:lnTo>
                  <a:pt x="17639" y="529166"/>
                </a:lnTo>
                <a:lnTo>
                  <a:pt x="8820" y="485069"/>
                </a:lnTo>
                <a:lnTo>
                  <a:pt x="0" y="440972"/>
                </a:lnTo>
                <a:lnTo>
                  <a:pt x="0" y="405694"/>
                </a:lnTo>
                <a:lnTo>
                  <a:pt x="0" y="361597"/>
                </a:lnTo>
                <a:lnTo>
                  <a:pt x="8820" y="317500"/>
                </a:lnTo>
                <a:lnTo>
                  <a:pt x="17639" y="273402"/>
                </a:lnTo>
                <a:lnTo>
                  <a:pt x="35278" y="238125"/>
                </a:lnTo>
                <a:lnTo>
                  <a:pt x="52917" y="202847"/>
                </a:lnTo>
                <a:lnTo>
                  <a:pt x="70555" y="167569"/>
                </a:lnTo>
                <a:lnTo>
                  <a:pt x="97014" y="132291"/>
                </a:lnTo>
                <a:lnTo>
                  <a:pt x="132292" y="105833"/>
                </a:lnTo>
                <a:lnTo>
                  <a:pt x="158750" y="79375"/>
                </a:lnTo>
                <a:lnTo>
                  <a:pt x="194028" y="52916"/>
                </a:lnTo>
                <a:lnTo>
                  <a:pt x="229305" y="35277"/>
                </a:lnTo>
                <a:lnTo>
                  <a:pt x="264583" y="17639"/>
                </a:lnTo>
                <a:lnTo>
                  <a:pt x="308680" y="8819"/>
                </a:lnTo>
                <a:lnTo>
                  <a:pt x="343958" y="0"/>
                </a:lnTo>
                <a:lnTo>
                  <a:pt x="388055" y="0"/>
                </a:lnTo>
                <a:lnTo>
                  <a:pt x="432153" y="0"/>
                </a:lnTo>
                <a:lnTo>
                  <a:pt x="467430" y="8819"/>
                </a:lnTo>
                <a:lnTo>
                  <a:pt x="511528" y="17639"/>
                </a:lnTo>
                <a:lnTo>
                  <a:pt x="546805" y="35277"/>
                </a:lnTo>
                <a:lnTo>
                  <a:pt x="582083" y="52916"/>
                </a:lnTo>
                <a:lnTo>
                  <a:pt x="617362" y="79375"/>
                </a:lnTo>
                <a:lnTo>
                  <a:pt x="643820" y="105833"/>
                </a:lnTo>
                <a:lnTo>
                  <a:pt x="679097" y="132291"/>
                </a:lnTo>
                <a:lnTo>
                  <a:pt x="705555" y="167569"/>
                </a:lnTo>
                <a:lnTo>
                  <a:pt x="723195" y="202847"/>
                </a:lnTo>
                <a:lnTo>
                  <a:pt x="740833" y="238125"/>
                </a:lnTo>
                <a:lnTo>
                  <a:pt x="758472" y="273402"/>
                </a:lnTo>
                <a:lnTo>
                  <a:pt x="767292" y="317500"/>
                </a:lnTo>
                <a:lnTo>
                  <a:pt x="776112" y="361597"/>
                </a:ln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8" name="Полилиния 57"/>
          <p:cNvSpPr/>
          <p:nvPr/>
        </p:nvSpPr>
        <p:spPr>
          <a:xfrm>
            <a:off x="8461058" y="4317683"/>
            <a:ext cx="531495" cy="540068"/>
          </a:xfrm>
          <a:custGeom>
            <a:avLst/>
            <a:gdLst/>
            <a:ahLst/>
            <a:cxnLst/>
            <a:rect l="0" t="0" r="0" b="0"/>
            <a:pathLst>
              <a:path w="590904" h="599723">
                <a:moveTo>
                  <a:pt x="0" y="599722"/>
                </a:moveTo>
                <a:lnTo>
                  <a:pt x="0" y="599722"/>
                </a:lnTo>
                <a:lnTo>
                  <a:pt x="590903" y="599722"/>
                </a:lnTo>
                <a:lnTo>
                  <a:pt x="590903" y="0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9" name="Полилиния 58"/>
          <p:cNvSpPr/>
          <p:nvPr/>
        </p:nvSpPr>
        <p:spPr>
          <a:xfrm>
            <a:off x="4992053" y="2531745"/>
            <a:ext cx="0" cy="1643063"/>
          </a:xfrm>
          <a:custGeom>
            <a:avLst/>
            <a:gdLst/>
            <a:ahLst/>
            <a:cxnLst/>
            <a:rect l="0" t="0" r="0" b="0"/>
            <a:pathLst>
              <a:path w="1" h="1825626">
                <a:moveTo>
                  <a:pt x="0" y="0"/>
                </a:moveTo>
                <a:lnTo>
                  <a:pt x="0" y="182562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0" name="Полилиния 59"/>
          <p:cNvSpPr/>
          <p:nvPr/>
        </p:nvSpPr>
        <p:spPr>
          <a:xfrm>
            <a:off x="4444842" y="4190524"/>
            <a:ext cx="722948" cy="747236"/>
          </a:xfrm>
          <a:custGeom>
            <a:avLst/>
            <a:gdLst/>
            <a:ahLst/>
            <a:cxnLst/>
            <a:rect l="0" t="0" r="0" b="0"/>
            <a:pathLst>
              <a:path w="802571" h="829029">
                <a:moveTo>
                  <a:pt x="802570" y="414514"/>
                </a:moveTo>
                <a:lnTo>
                  <a:pt x="802570" y="458611"/>
                </a:lnTo>
                <a:lnTo>
                  <a:pt x="793750" y="502708"/>
                </a:lnTo>
                <a:lnTo>
                  <a:pt x="784931" y="546805"/>
                </a:lnTo>
                <a:lnTo>
                  <a:pt x="767292" y="582083"/>
                </a:lnTo>
                <a:lnTo>
                  <a:pt x="749653" y="617361"/>
                </a:lnTo>
                <a:lnTo>
                  <a:pt x="723195" y="661458"/>
                </a:lnTo>
                <a:lnTo>
                  <a:pt x="696736" y="687917"/>
                </a:lnTo>
                <a:lnTo>
                  <a:pt x="670278" y="723194"/>
                </a:lnTo>
                <a:lnTo>
                  <a:pt x="635000" y="749653"/>
                </a:lnTo>
                <a:lnTo>
                  <a:pt x="599722" y="776111"/>
                </a:lnTo>
                <a:lnTo>
                  <a:pt x="564445" y="793750"/>
                </a:lnTo>
                <a:lnTo>
                  <a:pt x="529167" y="811389"/>
                </a:lnTo>
                <a:lnTo>
                  <a:pt x="485070" y="820208"/>
                </a:lnTo>
                <a:lnTo>
                  <a:pt x="440972" y="829028"/>
                </a:lnTo>
                <a:lnTo>
                  <a:pt x="405695" y="829028"/>
                </a:lnTo>
                <a:lnTo>
                  <a:pt x="361597" y="829028"/>
                </a:lnTo>
                <a:lnTo>
                  <a:pt x="317500" y="820208"/>
                </a:lnTo>
                <a:lnTo>
                  <a:pt x="273403" y="811389"/>
                </a:lnTo>
                <a:lnTo>
                  <a:pt x="238125" y="793750"/>
                </a:lnTo>
                <a:lnTo>
                  <a:pt x="202847" y="776111"/>
                </a:lnTo>
                <a:lnTo>
                  <a:pt x="167570" y="749653"/>
                </a:lnTo>
                <a:lnTo>
                  <a:pt x="132292" y="723194"/>
                </a:lnTo>
                <a:lnTo>
                  <a:pt x="105833" y="687917"/>
                </a:lnTo>
                <a:lnTo>
                  <a:pt x="79375" y="661458"/>
                </a:lnTo>
                <a:lnTo>
                  <a:pt x="52917" y="617361"/>
                </a:lnTo>
                <a:lnTo>
                  <a:pt x="35278" y="582083"/>
                </a:lnTo>
                <a:lnTo>
                  <a:pt x="17639" y="546805"/>
                </a:lnTo>
                <a:lnTo>
                  <a:pt x="8820" y="502708"/>
                </a:lnTo>
                <a:lnTo>
                  <a:pt x="0" y="458611"/>
                </a:lnTo>
                <a:lnTo>
                  <a:pt x="0" y="414514"/>
                </a:lnTo>
                <a:lnTo>
                  <a:pt x="0" y="370417"/>
                </a:lnTo>
                <a:lnTo>
                  <a:pt x="8820" y="326319"/>
                </a:lnTo>
                <a:lnTo>
                  <a:pt x="17639" y="282222"/>
                </a:lnTo>
                <a:lnTo>
                  <a:pt x="35278" y="246944"/>
                </a:lnTo>
                <a:lnTo>
                  <a:pt x="52917" y="202847"/>
                </a:lnTo>
                <a:lnTo>
                  <a:pt x="79375" y="167569"/>
                </a:lnTo>
                <a:lnTo>
                  <a:pt x="105833" y="141111"/>
                </a:lnTo>
                <a:lnTo>
                  <a:pt x="132292" y="105834"/>
                </a:lnTo>
                <a:lnTo>
                  <a:pt x="167570" y="79375"/>
                </a:lnTo>
                <a:lnTo>
                  <a:pt x="202847" y="52917"/>
                </a:lnTo>
                <a:lnTo>
                  <a:pt x="238125" y="35278"/>
                </a:lnTo>
                <a:lnTo>
                  <a:pt x="273403" y="17639"/>
                </a:lnTo>
                <a:lnTo>
                  <a:pt x="317500" y="8819"/>
                </a:lnTo>
                <a:lnTo>
                  <a:pt x="361597" y="0"/>
                </a:lnTo>
                <a:lnTo>
                  <a:pt x="405695" y="0"/>
                </a:lnTo>
                <a:lnTo>
                  <a:pt x="440972" y="0"/>
                </a:lnTo>
                <a:lnTo>
                  <a:pt x="485070" y="8819"/>
                </a:lnTo>
                <a:lnTo>
                  <a:pt x="529167" y="17639"/>
                </a:lnTo>
                <a:lnTo>
                  <a:pt x="564445" y="35278"/>
                </a:lnTo>
                <a:lnTo>
                  <a:pt x="599722" y="52917"/>
                </a:lnTo>
                <a:lnTo>
                  <a:pt x="635000" y="79375"/>
                </a:lnTo>
                <a:lnTo>
                  <a:pt x="670278" y="105834"/>
                </a:lnTo>
                <a:lnTo>
                  <a:pt x="696736" y="141111"/>
                </a:lnTo>
                <a:lnTo>
                  <a:pt x="723195" y="167569"/>
                </a:lnTo>
                <a:lnTo>
                  <a:pt x="749653" y="202847"/>
                </a:lnTo>
                <a:lnTo>
                  <a:pt x="767292" y="246944"/>
                </a:lnTo>
                <a:lnTo>
                  <a:pt x="784931" y="282222"/>
                </a:lnTo>
                <a:lnTo>
                  <a:pt x="793750" y="326319"/>
                </a:lnTo>
                <a:lnTo>
                  <a:pt x="802570" y="370417"/>
                </a:ln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" name="Полилиния 60"/>
          <p:cNvSpPr/>
          <p:nvPr/>
        </p:nvSpPr>
        <p:spPr>
          <a:xfrm>
            <a:off x="3857625" y="4659154"/>
            <a:ext cx="571500" cy="0"/>
          </a:xfrm>
          <a:custGeom>
            <a:avLst/>
            <a:gdLst/>
            <a:ahLst/>
            <a:cxnLst/>
            <a:rect l="0" t="0" r="0" b="0"/>
            <a:pathLst>
              <a:path w="635001" h="1">
                <a:moveTo>
                  <a:pt x="63500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2" name="Полилиния 61"/>
          <p:cNvSpPr/>
          <p:nvPr/>
        </p:nvSpPr>
        <p:spPr>
          <a:xfrm>
            <a:off x="3310414" y="4373404"/>
            <a:ext cx="547211" cy="564356"/>
          </a:xfrm>
          <a:custGeom>
            <a:avLst/>
            <a:gdLst/>
            <a:ahLst/>
            <a:cxnLst/>
            <a:rect l="0" t="0" r="0" b="0"/>
            <a:pathLst>
              <a:path w="608543" h="626182">
                <a:moveTo>
                  <a:pt x="0" y="626181"/>
                </a:moveTo>
                <a:lnTo>
                  <a:pt x="0" y="626181"/>
                </a:lnTo>
                <a:lnTo>
                  <a:pt x="608542" y="626181"/>
                </a:lnTo>
                <a:lnTo>
                  <a:pt x="608542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3" name="Полилиния 62"/>
          <p:cNvSpPr/>
          <p:nvPr/>
        </p:nvSpPr>
        <p:spPr>
          <a:xfrm>
            <a:off x="4833462" y="2500313"/>
            <a:ext cx="1024413" cy="0"/>
          </a:xfrm>
          <a:custGeom>
            <a:avLst/>
            <a:gdLst/>
            <a:ahLst/>
            <a:cxnLst/>
            <a:rect l="0" t="0" r="0" b="0"/>
            <a:pathLst>
              <a:path w="1137710" h="1">
                <a:moveTo>
                  <a:pt x="0" y="0"/>
                </a:moveTo>
                <a:lnTo>
                  <a:pt x="1137709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4" name="Полилиния 63"/>
          <p:cNvSpPr/>
          <p:nvPr/>
        </p:nvSpPr>
        <p:spPr>
          <a:xfrm>
            <a:off x="5857875" y="2516030"/>
            <a:ext cx="0" cy="350043"/>
          </a:xfrm>
          <a:custGeom>
            <a:avLst/>
            <a:gdLst/>
            <a:ahLst/>
            <a:cxnLst/>
            <a:rect l="0" t="0" r="0" b="0"/>
            <a:pathLst>
              <a:path w="1" h="388057">
                <a:moveTo>
                  <a:pt x="0" y="0"/>
                </a:moveTo>
                <a:lnTo>
                  <a:pt x="0" y="38805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5" name="Полилиния 64"/>
          <p:cNvSpPr/>
          <p:nvPr/>
        </p:nvSpPr>
        <p:spPr>
          <a:xfrm>
            <a:off x="5619275" y="2873217"/>
            <a:ext cx="532923" cy="555783"/>
          </a:xfrm>
          <a:custGeom>
            <a:avLst/>
            <a:gdLst/>
            <a:ahLst/>
            <a:cxnLst/>
            <a:rect l="0" t="0" r="0" b="0"/>
            <a:pathLst>
              <a:path w="590903" h="617363">
                <a:moveTo>
                  <a:pt x="590902" y="308681"/>
                </a:moveTo>
                <a:lnTo>
                  <a:pt x="590902" y="343958"/>
                </a:lnTo>
                <a:lnTo>
                  <a:pt x="582084" y="370417"/>
                </a:lnTo>
                <a:lnTo>
                  <a:pt x="573264" y="405695"/>
                </a:lnTo>
                <a:lnTo>
                  <a:pt x="564444" y="432153"/>
                </a:lnTo>
                <a:lnTo>
                  <a:pt x="546806" y="458612"/>
                </a:lnTo>
                <a:lnTo>
                  <a:pt x="537986" y="493889"/>
                </a:lnTo>
                <a:lnTo>
                  <a:pt x="511527" y="511528"/>
                </a:lnTo>
                <a:lnTo>
                  <a:pt x="493889" y="537987"/>
                </a:lnTo>
                <a:lnTo>
                  <a:pt x="467431" y="555625"/>
                </a:lnTo>
                <a:lnTo>
                  <a:pt x="440972" y="573264"/>
                </a:lnTo>
                <a:lnTo>
                  <a:pt x="414514" y="590903"/>
                </a:lnTo>
                <a:lnTo>
                  <a:pt x="388056" y="599723"/>
                </a:lnTo>
                <a:lnTo>
                  <a:pt x="361597" y="608542"/>
                </a:lnTo>
                <a:lnTo>
                  <a:pt x="326319" y="617362"/>
                </a:lnTo>
                <a:lnTo>
                  <a:pt x="299861" y="617362"/>
                </a:lnTo>
                <a:lnTo>
                  <a:pt x="264584" y="617362"/>
                </a:lnTo>
                <a:lnTo>
                  <a:pt x="229305" y="608542"/>
                </a:lnTo>
                <a:lnTo>
                  <a:pt x="202847" y="599723"/>
                </a:lnTo>
                <a:lnTo>
                  <a:pt x="176389" y="590903"/>
                </a:lnTo>
                <a:lnTo>
                  <a:pt x="149930" y="573264"/>
                </a:lnTo>
                <a:lnTo>
                  <a:pt x="123472" y="555625"/>
                </a:lnTo>
                <a:lnTo>
                  <a:pt x="97014" y="537987"/>
                </a:lnTo>
                <a:lnTo>
                  <a:pt x="79375" y="511528"/>
                </a:lnTo>
                <a:lnTo>
                  <a:pt x="52917" y="493889"/>
                </a:lnTo>
                <a:lnTo>
                  <a:pt x="44097" y="458612"/>
                </a:lnTo>
                <a:lnTo>
                  <a:pt x="26458" y="432153"/>
                </a:lnTo>
                <a:lnTo>
                  <a:pt x="17639" y="405695"/>
                </a:lnTo>
                <a:lnTo>
                  <a:pt x="8819" y="370417"/>
                </a:lnTo>
                <a:lnTo>
                  <a:pt x="0" y="343958"/>
                </a:lnTo>
                <a:lnTo>
                  <a:pt x="0" y="308681"/>
                </a:lnTo>
                <a:lnTo>
                  <a:pt x="0" y="273403"/>
                </a:lnTo>
                <a:lnTo>
                  <a:pt x="8819" y="246945"/>
                </a:lnTo>
                <a:lnTo>
                  <a:pt x="17639" y="211667"/>
                </a:lnTo>
                <a:lnTo>
                  <a:pt x="26458" y="185208"/>
                </a:lnTo>
                <a:lnTo>
                  <a:pt x="44097" y="149931"/>
                </a:lnTo>
                <a:lnTo>
                  <a:pt x="52917" y="123473"/>
                </a:lnTo>
                <a:lnTo>
                  <a:pt x="79375" y="105833"/>
                </a:lnTo>
                <a:lnTo>
                  <a:pt x="97014" y="79375"/>
                </a:lnTo>
                <a:lnTo>
                  <a:pt x="123472" y="61737"/>
                </a:lnTo>
                <a:lnTo>
                  <a:pt x="149930" y="44097"/>
                </a:lnTo>
                <a:lnTo>
                  <a:pt x="176389" y="26459"/>
                </a:lnTo>
                <a:lnTo>
                  <a:pt x="202847" y="17639"/>
                </a:lnTo>
                <a:lnTo>
                  <a:pt x="229305" y="8820"/>
                </a:lnTo>
                <a:lnTo>
                  <a:pt x="264584" y="0"/>
                </a:lnTo>
                <a:lnTo>
                  <a:pt x="299861" y="0"/>
                </a:lnTo>
                <a:lnTo>
                  <a:pt x="326319" y="0"/>
                </a:lnTo>
                <a:lnTo>
                  <a:pt x="361597" y="8820"/>
                </a:lnTo>
                <a:lnTo>
                  <a:pt x="388056" y="17639"/>
                </a:lnTo>
                <a:lnTo>
                  <a:pt x="414514" y="26459"/>
                </a:lnTo>
                <a:lnTo>
                  <a:pt x="440972" y="44097"/>
                </a:lnTo>
                <a:lnTo>
                  <a:pt x="467431" y="61737"/>
                </a:lnTo>
                <a:lnTo>
                  <a:pt x="493889" y="79375"/>
                </a:lnTo>
                <a:lnTo>
                  <a:pt x="511527" y="105833"/>
                </a:lnTo>
                <a:lnTo>
                  <a:pt x="537986" y="123473"/>
                </a:lnTo>
                <a:lnTo>
                  <a:pt x="546806" y="149931"/>
                </a:lnTo>
                <a:lnTo>
                  <a:pt x="564444" y="185208"/>
                </a:lnTo>
                <a:lnTo>
                  <a:pt x="573264" y="211667"/>
                </a:lnTo>
                <a:lnTo>
                  <a:pt x="582084" y="246945"/>
                </a:lnTo>
                <a:lnTo>
                  <a:pt x="590902" y="273403"/>
                </a:ln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" name="Полилиния 103"/>
          <p:cNvSpPr/>
          <p:nvPr/>
        </p:nvSpPr>
        <p:spPr>
          <a:xfrm>
            <a:off x="3944779" y="3118962"/>
            <a:ext cx="0" cy="151448"/>
          </a:xfrm>
          <a:custGeom>
            <a:avLst/>
            <a:gdLst/>
            <a:ahLst/>
            <a:cxnLst/>
            <a:rect l="0" t="0" r="0" b="0"/>
            <a:pathLst>
              <a:path w="1" h="167571">
                <a:moveTo>
                  <a:pt x="0" y="0"/>
                </a:moveTo>
                <a:lnTo>
                  <a:pt x="0" y="16757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1" name="Полилиния 110"/>
          <p:cNvSpPr/>
          <p:nvPr/>
        </p:nvSpPr>
        <p:spPr>
          <a:xfrm>
            <a:off x="1214438" y="3096102"/>
            <a:ext cx="524352" cy="627221"/>
          </a:xfrm>
          <a:custGeom>
            <a:avLst/>
            <a:gdLst/>
            <a:ahLst/>
            <a:cxnLst/>
            <a:rect l="0" t="0" r="0" b="0"/>
            <a:pathLst>
              <a:path w="582085" h="696737">
                <a:moveTo>
                  <a:pt x="0" y="696736"/>
                </a:moveTo>
                <a:lnTo>
                  <a:pt x="0" y="696736"/>
                </a:lnTo>
                <a:lnTo>
                  <a:pt x="582084" y="0"/>
                </a:lnTo>
                <a:lnTo>
                  <a:pt x="458611" y="61736"/>
                </a:lnTo>
                <a:lnTo>
                  <a:pt x="546806" y="132292"/>
                </a:lnTo>
                <a:lnTo>
                  <a:pt x="582084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eacher\Рабочий стол\pic35 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425" y="142852"/>
            <a:ext cx="8013731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AutoShape 43"/>
          <p:cNvSpPr>
            <a:spLocks noChangeArrowheads="1"/>
          </p:cNvSpPr>
          <p:nvPr/>
        </p:nvSpPr>
        <p:spPr bwMode="auto">
          <a:xfrm>
            <a:off x="1714480" y="642918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7429520" y="642918"/>
            <a:ext cx="733425" cy="1214437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0" name="Oval 42"/>
          <p:cNvSpPr>
            <a:spLocks noChangeArrowheads="1"/>
          </p:cNvSpPr>
          <p:nvPr/>
        </p:nvSpPr>
        <p:spPr bwMode="auto">
          <a:xfrm>
            <a:off x="1142976" y="3500438"/>
            <a:ext cx="3214710" cy="11858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Аутосомное (77):дальнозоркость, альбинизм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8" name="Oval 40"/>
          <p:cNvSpPr>
            <a:spLocks noChangeArrowheads="1"/>
          </p:cNvSpPr>
          <p:nvPr/>
        </p:nvSpPr>
        <p:spPr bwMode="auto">
          <a:xfrm>
            <a:off x="6072198" y="3429000"/>
            <a:ext cx="2786082" cy="128588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Сцепленное с полом (17)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5" name="Oval 37"/>
          <p:cNvSpPr>
            <a:spLocks noChangeArrowheads="1"/>
          </p:cNvSpPr>
          <p:nvPr/>
        </p:nvSpPr>
        <p:spPr bwMode="auto">
          <a:xfrm>
            <a:off x="1285852" y="1785926"/>
            <a:ext cx="2428892" cy="150019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хромосома(15)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4" name="Oval 36"/>
          <p:cNvSpPr>
            <a:spLocks noChangeArrowheads="1"/>
          </p:cNvSpPr>
          <p:nvPr/>
        </p:nvSpPr>
        <p:spPr bwMode="auto">
          <a:xfrm>
            <a:off x="6357950" y="1785926"/>
            <a:ext cx="2286000" cy="135732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- хромосома (2): перепончатость, гипертрихоз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2428860" y="428604"/>
            <a:ext cx="1828800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 – доминантные-3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1285852" y="4857760"/>
            <a:ext cx="3429024" cy="15430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1.Гипоплазия эмали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2.Рахит, резистентный к витамину 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5500694" y="428604"/>
            <a:ext cx="1943100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рецессивные (12)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5143504" y="4714884"/>
            <a:ext cx="3514732" cy="16144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Гемофилия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3786214" cy="4251188"/>
          </a:xfrm>
          <a:prstGeom prst="rect">
            <a:avLst/>
          </a:prstGeom>
          <a:noFill/>
        </p:spPr>
      </p:pic>
      <p:pic>
        <p:nvPicPr>
          <p:cNvPr id="1027" name="Picture 3" descr="E: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85793"/>
            <a:ext cx="4259604" cy="4678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357166"/>
            <a:ext cx="6643718" cy="5909310"/>
          </a:xfrm>
          <a:prstGeom prst="rect">
            <a:avLst/>
          </a:prstGeom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 Все счастливые семьи похожи друг на друга, каждая несчастливая семья несчастлива по - своему ».</a:t>
            </a:r>
          </a:p>
          <a:p>
            <a:pPr algn="ctr"/>
            <a:r>
              <a:rPr lang="ru-RU" sz="5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Л.Н. Толстой «Анна Каренина»</a:t>
            </a:r>
            <a:endParaRPr lang="ru-RU" sz="5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Царская семья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Teacher\Мои документы\Мои рисунки\Image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9" y="1428736"/>
            <a:ext cx="7572427" cy="54292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8065614" cy="15001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Медикогенетическая и дородовая диагностика.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23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9" y="1285860"/>
            <a:ext cx="8072462" cy="5267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100" y="857232"/>
            <a:ext cx="757242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поле зрения тети Лизы опять попали молодые соседи. С некоторых пор ее стал интересовать вопрос, почему они не покупают машину? Успокоилась она только тогда, когда узнала, что состоятельный сосед - дальтоник. “Ой,  как жалко, значит и детки всю жизнь будут на городском транспорте ездить».  Надо ли жалеть соседских детей?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Условие 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мать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гомозиготна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здоровая, отец – дальтоник.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Условие 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мать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гетерозиготна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здоровая,  отец дальтоник.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Условие 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мать носитель гена дальтонизма, отец – здоров.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solidFill>
          <a:srgbClr val="FFFF00">
            <a:alpha val="50000"/>
          </a:srgbClr>
        </a:solidFill>
        <a:ln w="0" cap="flat" cmpd="sng" algn="ctr">
          <a:solidFill>
            <a:srgbClr val="FFFF00">
              <a:alpha val="50000"/>
            </a:srgbClr>
          </a:solidFill>
          <a:prstDash val="solid"/>
          <a:round/>
          <a:headEnd type="none" w="med" len="med"/>
          <a:tailEnd type="none" w="med" len="med"/>
        </a:ln>
      </a:spPr>
      <a:bodyPr/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203</TotalTime>
  <Words>193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Тема урока: Генетика пола.  Наследование признаков, сцепленных с полом</vt:lpstr>
      <vt:lpstr>Слайд 2</vt:lpstr>
      <vt:lpstr>Слайд 3</vt:lpstr>
      <vt:lpstr>Слайд 4</vt:lpstr>
      <vt:lpstr>Слайд 5</vt:lpstr>
      <vt:lpstr>Слайд 6</vt:lpstr>
      <vt:lpstr>Царская семья</vt:lpstr>
      <vt:lpstr>Медикогенетическая и дородовая диагностика. 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Генетика пола. Наследование признаков, сцепленных с полом</dc:title>
  <dc:creator>Teacher</dc:creator>
  <cp:lastModifiedBy>Teacher</cp:lastModifiedBy>
  <cp:revision>36</cp:revision>
  <dcterms:created xsi:type="dcterms:W3CDTF">2009-02-16T11:30:44Z</dcterms:created>
  <dcterms:modified xsi:type="dcterms:W3CDTF">2009-03-22T11:10:56Z</dcterms:modified>
</cp:coreProperties>
</file>