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E3BBCC-2913-463D-B3F7-2CEC493703BE}" type="doc">
      <dgm:prSet loTypeId="urn:microsoft.com/office/officeart/2005/8/layout/venn2" loCatId="relationship" qsTypeId="urn:microsoft.com/office/officeart/2005/8/quickstyle/3d1" qsCatId="3D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75970293-904E-4355-81CC-C937C7A0E3EF}">
      <dgm:prSet phldrT="[Текст]" custT="1"/>
      <dgm:spPr/>
      <dgm:t>
        <a:bodyPr/>
        <a:lstStyle/>
        <a:p>
          <a:r>
            <a:rPr lang="ru-RU" sz="2800" b="1" u="sng" dirty="0" smtClean="0">
              <a:solidFill>
                <a:srgbClr val="C00000"/>
              </a:solidFill>
            </a:rPr>
            <a:t>Дружба</a:t>
          </a:r>
          <a:endParaRPr lang="ru-RU" sz="2800" b="1" u="sng" dirty="0">
            <a:solidFill>
              <a:srgbClr val="C00000"/>
            </a:solidFill>
          </a:endParaRPr>
        </a:p>
      </dgm:t>
    </dgm:pt>
    <dgm:pt modelId="{6322FC06-6EC0-4D49-AA4F-894A32084651}" type="parTrans" cxnId="{B5B1FAB1-DE69-48CC-9057-CCA336409183}">
      <dgm:prSet/>
      <dgm:spPr/>
      <dgm:t>
        <a:bodyPr/>
        <a:lstStyle/>
        <a:p>
          <a:endParaRPr lang="ru-RU"/>
        </a:p>
      </dgm:t>
    </dgm:pt>
    <dgm:pt modelId="{DB5F0D07-8DF7-4F8A-B9DE-4603A4C35104}" type="sibTrans" cxnId="{B5B1FAB1-DE69-48CC-9057-CCA336409183}">
      <dgm:prSet/>
      <dgm:spPr/>
      <dgm:t>
        <a:bodyPr/>
        <a:lstStyle/>
        <a:p>
          <a:endParaRPr lang="ru-RU"/>
        </a:p>
      </dgm:t>
    </dgm:pt>
    <dgm:pt modelId="{2B863795-2595-42EE-B14B-B951DEEFEB54}">
      <dgm:prSet phldrT="[Текст]" custT="1"/>
      <dgm:spPr/>
      <dgm:t>
        <a:bodyPr/>
        <a:lstStyle/>
        <a:p>
          <a:r>
            <a:rPr lang="ru-RU" sz="2400" b="1" u="sng" dirty="0" smtClean="0">
              <a:solidFill>
                <a:srgbClr val="7030A0"/>
              </a:solidFill>
            </a:rPr>
            <a:t>Приятель</a:t>
          </a:r>
          <a:endParaRPr lang="ru-RU" sz="2400" b="1" u="sng" dirty="0">
            <a:solidFill>
              <a:srgbClr val="7030A0"/>
            </a:solidFill>
          </a:endParaRPr>
        </a:p>
      </dgm:t>
    </dgm:pt>
    <dgm:pt modelId="{E56D155C-7007-4217-BEED-FD73447B7CF5}" type="parTrans" cxnId="{5484CC99-8C21-4CB7-AB6A-A0D9FE1394FD}">
      <dgm:prSet/>
      <dgm:spPr/>
      <dgm:t>
        <a:bodyPr/>
        <a:lstStyle/>
        <a:p>
          <a:endParaRPr lang="ru-RU"/>
        </a:p>
      </dgm:t>
    </dgm:pt>
    <dgm:pt modelId="{FB3FDCA4-3776-4C5E-A9E2-383145FD6D95}" type="sibTrans" cxnId="{5484CC99-8C21-4CB7-AB6A-A0D9FE1394FD}">
      <dgm:prSet/>
      <dgm:spPr/>
      <dgm:t>
        <a:bodyPr/>
        <a:lstStyle/>
        <a:p>
          <a:endParaRPr lang="ru-RU"/>
        </a:p>
      </dgm:t>
    </dgm:pt>
    <dgm:pt modelId="{06A889F9-75B7-473E-91A9-24184C0CE97F}">
      <dgm:prSet phldrT="[Текст]" custT="1"/>
      <dgm:spPr/>
      <dgm:t>
        <a:bodyPr/>
        <a:lstStyle/>
        <a:p>
          <a:r>
            <a:rPr lang="ru-RU" sz="3200" b="1" u="sng" dirty="0" smtClean="0">
              <a:solidFill>
                <a:srgbClr val="002060"/>
              </a:solidFill>
            </a:rPr>
            <a:t>Товарищ</a:t>
          </a:r>
          <a:endParaRPr lang="ru-RU" sz="3200" b="1" u="sng" dirty="0">
            <a:solidFill>
              <a:srgbClr val="002060"/>
            </a:solidFill>
          </a:endParaRPr>
        </a:p>
      </dgm:t>
    </dgm:pt>
    <dgm:pt modelId="{28E9AA63-7ADA-46FC-8EB3-70DE2C872D23}" type="parTrans" cxnId="{0F0D7592-5436-4B22-9D04-F7B100D65B17}">
      <dgm:prSet/>
      <dgm:spPr/>
      <dgm:t>
        <a:bodyPr/>
        <a:lstStyle/>
        <a:p>
          <a:endParaRPr lang="ru-RU"/>
        </a:p>
      </dgm:t>
    </dgm:pt>
    <dgm:pt modelId="{215B4EFC-96AA-40A9-85D5-AFE9984F66AC}" type="sibTrans" cxnId="{0F0D7592-5436-4B22-9D04-F7B100D65B17}">
      <dgm:prSet/>
      <dgm:spPr/>
      <dgm:t>
        <a:bodyPr/>
        <a:lstStyle/>
        <a:p>
          <a:endParaRPr lang="ru-RU"/>
        </a:p>
      </dgm:t>
    </dgm:pt>
    <dgm:pt modelId="{25090BF8-001A-4010-A2C4-023A33D99034}">
      <dgm:prSet phldrT="[Текст]" custT="1"/>
      <dgm:spPr/>
      <dgm:t>
        <a:bodyPr/>
        <a:lstStyle/>
        <a:p>
          <a:r>
            <a:rPr lang="ru-RU" sz="3200" b="1" u="sng" dirty="0" smtClean="0">
              <a:solidFill>
                <a:srgbClr val="C00000"/>
              </a:solidFill>
            </a:rPr>
            <a:t>Друг</a:t>
          </a:r>
          <a:endParaRPr lang="ru-RU" sz="3200" b="1" u="sng" dirty="0">
            <a:solidFill>
              <a:srgbClr val="C00000"/>
            </a:solidFill>
          </a:endParaRPr>
        </a:p>
      </dgm:t>
    </dgm:pt>
    <dgm:pt modelId="{200775AF-3D60-45BA-AD65-6210C964F5C8}" type="parTrans" cxnId="{A55FFC48-D8BD-4799-B908-20606BA6368D}">
      <dgm:prSet/>
      <dgm:spPr/>
      <dgm:t>
        <a:bodyPr/>
        <a:lstStyle/>
        <a:p>
          <a:endParaRPr lang="ru-RU"/>
        </a:p>
      </dgm:t>
    </dgm:pt>
    <dgm:pt modelId="{A24BE533-53D3-4019-9E76-FA85DC653FD2}" type="sibTrans" cxnId="{A55FFC48-D8BD-4799-B908-20606BA6368D}">
      <dgm:prSet/>
      <dgm:spPr/>
      <dgm:t>
        <a:bodyPr/>
        <a:lstStyle/>
        <a:p>
          <a:endParaRPr lang="ru-RU"/>
        </a:p>
      </dgm:t>
    </dgm:pt>
    <dgm:pt modelId="{2D38D956-C9CE-4577-AAB3-A98AAB27BD25}" type="pres">
      <dgm:prSet presAssocID="{B6E3BBCC-2913-463D-B3F7-2CEC493703BE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A3A5E6-0604-4C59-B3BD-5EDD9338873C}" type="pres">
      <dgm:prSet presAssocID="{B6E3BBCC-2913-463D-B3F7-2CEC493703BE}" presName="comp1" presStyleCnt="0"/>
      <dgm:spPr/>
    </dgm:pt>
    <dgm:pt modelId="{FCF7F214-2514-4541-B020-A95D30CA3B62}" type="pres">
      <dgm:prSet presAssocID="{B6E3BBCC-2913-463D-B3F7-2CEC493703BE}" presName="circle1" presStyleLbl="node1" presStyleIdx="0" presStyleCnt="4" custScaleX="111815" custLinFactNeighborX="-20675" custLinFactNeighborY="-1266"/>
      <dgm:spPr/>
      <dgm:t>
        <a:bodyPr/>
        <a:lstStyle/>
        <a:p>
          <a:endParaRPr lang="ru-RU"/>
        </a:p>
      </dgm:t>
    </dgm:pt>
    <dgm:pt modelId="{6C62AADD-C289-4567-8E39-1728E3E5BAD3}" type="pres">
      <dgm:prSet presAssocID="{B6E3BBCC-2913-463D-B3F7-2CEC493703BE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6F9796-6E3D-47AD-AC50-30ECB09CE3C4}" type="pres">
      <dgm:prSet presAssocID="{B6E3BBCC-2913-463D-B3F7-2CEC493703BE}" presName="comp2" presStyleCnt="0"/>
      <dgm:spPr/>
    </dgm:pt>
    <dgm:pt modelId="{D4A7DE6B-4938-416A-8D73-07CA710A4638}" type="pres">
      <dgm:prSet presAssocID="{B6E3BBCC-2913-463D-B3F7-2CEC493703BE}" presName="circle2" presStyleLbl="node1" presStyleIdx="1" presStyleCnt="4" custScaleX="119725" custLinFactNeighborX="-18460" custLinFactNeighborY="-1266"/>
      <dgm:spPr/>
      <dgm:t>
        <a:bodyPr/>
        <a:lstStyle/>
        <a:p>
          <a:endParaRPr lang="ru-RU"/>
        </a:p>
      </dgm:t>
    </dgm:pt>
    <dgm:pt modelId="{501035E4-0456-4E1B-81D0-9D8DA65301D4}" type="pres">
      <dgm:prSet presAssocID="{B6E3BBCC-2913-463D-B3F7-2CEC493703BE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07AA34-B714-44AF-A9A7-DEE5824E7A4B}" type="pres">
      <dgm:prSet presAssocID="{B6E3BBCC-2913-463D-B3F7-2CEC493703BE}" presName="comp3" presStyleCnt="0"/>
      <dgm:spPr/>
    </dgm:pt>
    <dgm:pt modelId="{7163F532-EDD7-41B1-989C-0468D47CC606}" type="pres">
      <dgm:prSet presAssocID="{B6E3BBCC-2913-463D-B3F7-2CEC493703BE}" presName="circle3" presStyleLbl="node1" presStyleIdx="2" presStyleCnt="4" custScaleX="148383" custLinFactNeighborX="-23910" custLinFactNeighborY="844"/>
      <dgm:spPr/>
      <dgm:t>
        <a:bodyPr/>
        <a:lstStyle/>
        <a:p>
          <a:endParaRPr lang="ru-RU"/>
        </a:p>
      </dgm:t>
    </dgm:pt>
    <dgm:pt modelId="{40609CA5-EF67-44DB-B70E-D248C1095055}" type="pres">
      <dgm:prSet presAssocID="{B6E3BBCC-2913-463D-B3F7-2CEC493703BE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470409-C3A8-41E5-A7A6-5E8100F73081}" type="pres">
      <dgm:prSet presAssocID="{B6E3BBCC-2913-463D-B3F7-2CEC493703BE}" presName="comp4" presStyleCnt="0"/>
      <dgm:spPr/>
    </dgm:pt>
    <dgm:pt modelId="{A55417FA-F105-4759-8786-F103C8490067}" type="pres">
      <dgm:prSet presAssocID="{B6E3BBCC-2913-463D-B3F7-2CEC493703BE}" presName="circle4" presStyleLbl="node1" presStyleIdx="3" presStyleCnt="4" custLinFactNeighborX="-37025" custLinFactNeighborY="1899"/>
      <dgm:spPr/>
      <dgm:t>
        <a:bodyPr/>
        <a:lstStyle/>
        <a:p>
          <a:endParaRPr lang="ru-RU"/>
        </a:p>
      </dgm:t>
    </dgm:pt>
    <dgm:pt modelId="{530EB08C-49A2-483B-BB80-18619754D07A}" type="pres">
      <dgm:prSet presAssocID="{B6E3BBCC-2913-463D-B3F7-2CEC493703BE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A5D476-1799-481F-AA4F-4B479883C1F9}" type="presOf" srcId="{06A889F9-75B7-473E-91A9-24184C0CE97F}" destId="{7163F532-EDD7-41B1-989C-0468D47CC606}" srcOrd="0" destOrd="0" presId="urn:microsoft.com/office/officeart/2005/8/layout/venn2"/>
    <dgm:cxn modelId="{597C130B-43F0-49F0-A6C2-D7A7C3209406}" type="presOf" srcId="{B6E3BBCC-2913-463D-B3F7-2CEC493703BE}" destId="{2D38D956-C9CE-4577-AAB3-A98AAB27BD25}" srcOrd="0" destOrd="0" presId="urn:microsoft.com/office/officeart/2005/8/layout/venn2"/>
    <dgm:cxn modelId="{29E765CE-2F50-4B0F-AE25-82F4809C4D72}" type="presOf" srcId="{2B863795-2595-42EE-B14B-B951DEEFEB54}" destId="{501035E4-0456-4E1B-81D0-9D8DA65301D4}" srcOrd="1" destOrd="0" presId="urn:microsoft.com/office/officeart/2005/8/layout/venn2"/>
    <dgm:cxn modelId="{5D4F2BC0-CA09-4931-9E75-C6989E9EEA79}" type="presOf" srcId="{06A889F9-75B7-473E-91A9-24184C0CE97F}" destId="{40609CA5-EF67-44DB-B70E-D248C1095055}" srcOrd="1" destOrd="0" presId="urn:microsoft.com/office/officeart/2005/8/layout/venn2"/>
    <dgm:cxn modelId="{1183BA97-13D4-4D34-81A4-50EA8FF71D8A}" type="presOf" srcId="{25090BF8-001A-4010-A2C4-023A33D99034}" destId="{530EB08C-49A2-483B-BB80-18619754D07A}" srcOrd="1" destOrd="0" presId="urn:microsoft.com/office/officeart/2005/8/layout/venn2"/>
    <dgm:cxn modelId="{5484CC99-8C21-4CB7-AB6A-A0D9FE1394FD}" srcId="{B6E3BBCC-2913-463D-B3F7-2CEC493703BE}" destId="{2B863795-2595-42EE-B14B-B951DEEFEB54}" srcOrd="1" destOrd="0" parTransId="{E56D155C-7007-4217-BEED-FD73447B7CF5}" sibTransId="{FB3FDCA4-3776-4C5E-A9E2-383145FD6D95}"/>
    <dgm:cxn modelId="{B6CEF24A-5522-4EB6-BC4A-B038D5BA33F5}" type="presOf" srcId="{25090BF8-001A-4010-A2C4-023A33D99034}" destId="{A55417FA-F105-4759-8786-F103C8490067}" srcOrd="0" destOrd="0" presId="urn:microsoft.com/office/officeart/2005/8/layout/venn2"/>
    <dgm:cxn modelId="{A55FFC48-D8BD-4799-B908-20606BA6368D}" srcId="{B6E3BBCC-2913-463D-B3F7-2CEC493703BE}" destId="{25090BF8-001A-4010-A2C4-023A33D99034}" srcOrd="3" destOrd="0" parTransId="{200775AF-3D60-45BA-AD65-6210C964F5C8}" sibTransId="{A24BE533-53D3-4019-9E76-FA85DC653FD2}"/>
    <dgm:cxn modelId="{67D2B94D-AC22-4881-AEE4-EEC778DAB5B0}" type="presOf" srcId="{75970293-904E-4355-81CC-C937C7A0E3EF}" destId="{FCF7F214-2514-4541-B020-A95D30CA3B62}" srcOrd="0" destOrd="0" presId="urn:microsoft.com/office/officeart/2005/8/layout/venn2"/>
    <dgm:cxn modelId="{C7B29F76-9459-4ADD-B09C-83EAE1608853}" type="presOf" srcId="{75970293-904E-4355-81CC-C937C7A0E3EF}" destId="{6C62AADD-C289-4567-8E39-1728E3E5BAD3}" srcOrd="1" destOrd="0" presId="urn:microsoft.com/office/officeart/2005/8/layout/venn2"/>
    <dgm:cxn modelId="{B5B1FAB1-DE69-48CC-9057-CCA336409183}" srcId="{B6E3BBCC-2913-463D-B3F7-2CEC493703BE}" destId="{75970293-904E-4355-81CC-C937C7A0E3EF}" srcOrd="0" destOrd="0" parTransId="{6322FC06-6EC0-4D49-AA4F-894A32084651}" sibTransId="{DB5F0D07-8DF7-4F8A-B9DE-4603A4C35104}"/>
    <dgm:cxn modelId="{0F0D7592-5436-4B22-9D04-F7B100D65B17}" srcId="{B6E3BBCC-2913-463D-B3F7-2CEC493703BE}" destId="{06A889F9-75B7-473E-91A9-24184C0CE97F}" srcOrd="2" destOrd="0" parTransId="{28E9AA63-7ADA-46FC-8EB3-70DE2C872D23}" sibTransId="{215B4EFC-96AA-40A9-85D5-AFE9984F66AC}"/>
    <dgm:cxn modelId="{5869DA02-1229-40B0-85D1-479596910291}" type="presOf" srcId="{2B863795-2595-42EE-B14B-B951DEEFEB54}" destId="{D4A7DE6B-4938-416A-8D73-07CA710A4638}" srcOrd="0" destOrd="0" presId="urn:microsoft.com/office/officeart/2005/8/layout/venn2"/>
    <dgm:cxn modelId="{F8A4F9BB-B908-4F2A-B00A-A846F8C8A688}" type="presParOf" srcId="{2D38D956-C9CE-4577-AAB3-A98AAB27BD25}" destId="{D9A3A5E6-0604-4C59-B3BD-5EDD9338873C}" srcOrd="0" destOrd="0" presId="urn:microsoft.com/office/officeart/2005/8/layout/venn2"/>
    <dgm:cxn modelId="{7A3A92C1-E247-427A-9712-9F05B2744A94}" type="presParOf" srcId="{D9A3A5E6-0604-4C59-B3BD-5EDD9338873C}" destId="{FCF7F214-2514-4541-B020-A95D30CA3B62}" srcOrd="0" destOrd="0" presId="urn:microsoft.com/office/officeart/2005/8/layout/venn2"/>
    <dgm:cxn modelId="{80A9FEC5-DDA9-4B7B-BAA8-010808AEABBF}" type="presParOf" srcId="{D9A3A5E6-0604-4C59-B3BD-5EDD9338873C}" destId="{6C62AADD-C289-4567-8E39-1728E3E5BAD3}" srcOrd="1" destOrd="0" presId="urn:microsoft.com/office/officeart/2005/8/layout/venn2"/>
    <dgm:cxn modelId="{4E04EC3E-AAAA-4F37-A6DC-133CAEC09096}" type="presParOf" srcId="{2D38D956-C9CE-4577-AAB3-A98AAB27BD25}" destId="{7F6F9796-6E3D-47AD-AC50-30ECB09CE3C4}" srcOrd="1" destOrd="0" presId="urn:microsoft.com/office/officeart/2005/8/layout/venn2"/>
    <dgm:cxn modelId="{5CE06AC9-E9A3-4C0E-ABDC-8F86864E5E05}" type="presParOf" srcId="{7F6F9796-6E3D-47AD-AC50-30ECB09CE3C4}" destId="{D4A7DE6B-4938-416A-8D73-07CA710A4638}" srcOrd="0" destOrd="0" presId="urn:microsoft.com/office/officeart/2005/8/layout/venn2"/>
    <dgm:cxn modelId="{8CE47F2F-37D1-4385-B9EA-B36E17166C13}" type="presParOf" srcId="{7F6F9796-6E3D-47AD-AC50-30ECB09CE3C4}" destId="{501035E4-0456-4E1B-81D0-9D8DA65301D4}" srcOrd="1" destOrd="0" presId="urn:microsoft.com/office/officeart/2005/8/layout/venn2"/>
    <dgm:cxn modelId="{0FE66EAE-0410-4031-9888-86DFF85889E8}" type="presParOf" srcId="{2D38D956-C9CE-4577-AAB3-A98AAB27BD25}" destId="{FE07AA34-B714-44AF-A9A7-DEE5824E7A4B}" srcOrd="2" destOrd="0" presId="urn:microsoft.com/office/officeart/2005/8/layout/venn2"/>
    <dgm:cxn modelId="{2F8AAF08-AE55-47BF-8C52-0175F80BDE0F}" type="presParOf" srcId="{FE07AA34-B714-44AF-A9A7-DEE5824E7A4B}" destId="{7163F532-EDD7-41B1-989C-0468D47CC606}" srcOrd="0" destOrd="0" presId="urn:microsoft.com/office/officeart/2005/8/layout/venn2"/>
    <dgm:cxn modelId="{45F0C7BD-8E82-4893-94CB-2604D269F8F4}" type="presParOf" srcId="{FE07AA34-B714-44AF-A9A7-DEE5824E7A4B}" destId="{40609CA5-EF67-44DB-B70E-D248C1095055}" srcOrd="1" destOrd="0" presId="urn:microsoft.com/office/officeart/2005/8/layout/venn2"/>
    <dgm:cxn modelId="{989E18E0-1837-4905-B395-ABAE7E4B7D4A}" type="presParOf" srcId="{2D38D956-C9CE-4577-AAB3-A98AAB27BD25}" destId="{6E470409-C3A8-41E5-A7A6-5E8100F73081}" srcOrd="3" destOrd="0" presId="urn:microsoft.com/office/officeart/2005/8/layout/venn2"/>
    <dgm:cxn modelId="{F393A626-F55B-4657-A5F5-E15D866C8D2F}" type="presParOf" srcId="{6E470409-C3A8-41E5-A7A6-5E8100F73081}" destId="{A55417FA-F105-4759-8786-F103C8490067}" srcOrd="0" destOrd="0" presId="urn:microsoft.com/office/officeart/2005/8/layout/venn2"/>
    <dgm:cxn modelId="{04ABCDE9-A88E-463B-A25A-10452EC8CFC3}" type="presParOf" srcId="{6E470409-C3A8-41E5-A7A6-5E8100F73081}" destId="{530EB08C-49A2-483B-BB80-18619754D07A}" srcOrd="1" destOrd="0" presId="urn:microsoft.com/office/officeart/2005/8/layout/ven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320E672-6454-46C1-8FFC-EF5C386DB7B0}" type="datetimeFigureOut">
              <a:rPr lang="ru-RU" smtClean="0"/>
              <a:pPr/>
              <a:t>03.08.2012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77EDF6C-22FD-4786-A464-A80D3CAD8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20E672-6454-46C1-8FFC-EF5C386DB7B0}" type="datetimeFigureOut">
              <a:rPr lang="ru-RU" smtClean="0"/>
              <a:pPr/>
              <a:t>03.08.2012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EDF6C-22FD-4786-A464-A80D3CAD8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320E672-6454-46C1-8FFC-EF5C386DB7B0}" type="datetimeFigureOut">
              <a:rPr lang="ru-RU" smtClean="0"/>
              <a:pPr/>
              <a:t>03.08.2012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77EDF6C-22FD-4786-A464-A80D3CAD8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20E672-6454-46C1-8FFC-EF5C386DB7B0}" type="datetimeFigureOut">
              <a:rPr lang="ru-RU" smtClean="0"/>
              <a:pPr/>
              <a:t>03.08.2012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EDF6C-22FD-4786-A464-A80D3CAD8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20E672-6454-46C1-8FFC-EF5C386DB7B0}" type="datetimeFigureOut">
              <a:rPr lang="ru-RU" smtClean="0"/>
              <a:pPr/>
              <a:t>03.08.2012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77EDF6C-22FD-4786-A464-A80D3CAD8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20E672-6454-46C1-8FFC-EF5C386DB7B0}" type="datetimeFigureOut">
              <a:rPr lang="ru-RU" smtClean="0"/>
              <a:pPr/>
              <a:t>03.08.2012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EDF6C-22FD-4786-A464-A80D3CAD8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20E672-6454-46C1-8FFC-EF5C386DB7B0}" type="datetimeFigureOut">
              <a:rPr lang="ru-RU" smtClean="0"/>
              <a:pPr/>
              <a:t>03.08.2012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EDF6C-22FD-4786-A464-A80D3CAD8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20E672-6454-46C1-8FFC-EF5C386DB7B0}" type="datetimeFigureOut">
              <a:rPr lang="ru-RU" smtClean="0"/>
              <a:pPr/>
              <a:t>03.08.2012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EDF6C-22FD-4786-A464-A80D3CAD8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20E672-6454-46C1-8FFC-EF5C386DB7B0}" type="datetimeFigureOut">
              <a:rPr lang="ru-RU" smtClean="0"/>
              <a:pPr/>
              <a:t>03.08.2012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EDF6C-22FD-4786-A464-A80D3CAD8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20E672-6454-46C1-8FFC-EF5C386DB7B0}" type="datetimeFigureOut">
              <a:rPr lang="ru-RU" smtClean="0"/>
              <a:pPr/>
              <a:t>03.08.2012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EDF6C-22FD-4786-A464-A80D3CAD8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20E672-6454-46C1-8FFC-EF5C386DB7B0}" type="datetimeFigureOut">
              <a:rPr lang="ru-RU" smtClean="0"/>
              <a:pPr/>
              <a:t>03.08.2012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EDF6C-22FD-4786-A464-A80D3CAD83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320E672-6454-46C1-8FFC-EF5C386DB7B0}" type="datetimeFigureOut">
              <a:rPr lang="ru-RU" smtClean="0"/>
              <a:pPr/>
              <a:t>03.08.2012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77EDF6C-22FD-4786-A464-A80D3CAD8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gif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13" Type="http://schemas.openxmlformats.org/officeDocument/2006/relationships/image" Target="../media/image16.gif"/><Relationship Id="rId18" Type="http://schemas.openxmlformats.org/officeDocument/2006/relationships/image" Target="../media/image21.gif"/><Relationship Id="rId3" Type="http://schemas.openxmlformats.org/officeDocument/2006/relationships/image" Target="../media/image6.gif"/><Relationship Id="rId21" Type="http://schemas.openxmlformats.org/officeDocument/2006/relationships/image" Target="../media/image24.gif"/><Relationship Id="rId7" Type="http://schemas.openxmlformats.org/officeDocument/2006/relationships/image" Target="../media/image10.gif"/><Relationship Id="rId12" Type="http://schemas.openxmlformats.org/officeDocument/2006/relationships/image" Target="../media/image15.gif"/><Relationship Id="rId17" Type="http://schemas.openxmlformats.org/officeDocument/2006/relationships/image" Target="../media/image20.gif"/><Relationship Id="rId2" Type="http://schemas.openxmlformats.org/officeDocument/2006/relationships/image" Target="../media/image5.gif"/><Relationship Id="rId16" Type="http://schemas.openxmlformats.org/officeDocument/2006/relationships/image" Target="../media/image19.gif"/><Relationship Id="rId20" Type="http://schemas.openxmlformats.org/officeDocument/2006/relationships/image" Target="../media/image2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11" Type="http://schemas.openxmlformats.org/officeDocument/2006/relationships/image" Target="../media/image14.gif"/><Relationship Id="rId5" Type="http://schemas.openxmlformats.org/officeDocument/2006/relationships/image" Target="../media/image8.gif"/><Relationship Id="rId15" Type="http://schemas.openxmlformats.org/officeDocument/2006/relationships/image" Target="../media/image18.gif"/><Relationship Id="rId23" Type="http://schemas.openxmlformats.org/officeDocument/2006/relationships/image" Target="../media/image26.gif"/><Relationship Id="rId10" Type="http://schemas.openxmlformats.org/officeDocument/2006/relationships/image" Target="../media/image13.gif"/><Relationship Id="rId19" Type="http://schemas.openxmlformats.org/officeDocument/2006/relationships/image" Target="../media/image22.gif"/><Relationship Id="rId4" Type="http://schemas.openxmlformats.org/officeDocument/2006/relationships/image" Target="../media/image7.gif"/><Relationship Id="rId9" Type="http://schemas.openxmlformats.org/officeDocument/2006/relationships/image" Target="../media/image12.gif"/><Relationship Id="rId14" Type="http://schemas.openxmlformats.org/officeDocument/2006/relationships/image" Target="../media/image17.gif"/><Relationship Id="rId22" Type="http://schemas.openxmlformats.org/officeDocument/2006/relationships/image" Target="../media/image25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andex.ru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n w="38100" cmpd="sng">
                  <a:solidFill>
                    <a:srgbClr val="00206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 Р У Ж Б А</a:t>
            </a:r>
            <a:endParaRPr lang="ru-RU" sz="6000" b="1" dirty="0">
              <a:ln w="38100" cmpd="sng">
                <a:solidFill>
                  <a:srgbClr val="00206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07668" y="301752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9" name="Содержимое 8" descr="children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5" y="1609725"/>
            <a:ext cx="5929355" cy="4846638"/>
          </a:xfrm>
          <a:effectLst>
            <a:softEdge rad="31750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mtClean="0"/>
              <a:t/>
            </a:r>
            <a:br>
              <a:rPr lang="ru-RU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857232"/>
            <a:ext cx="7772400" cy="5286412"/>
          </a:xfrm>
        </p:spPr>
        <p:txBody>
          <a:bodyPr>
            <a:noAutofit/>
          </a:bodyPr>
          <a:lstStyle/>
          <a:p>
            <a:pPr algn="ctr"/>
            <a:endParaRPr lang="ru-RU" sz="2800" dirty="0"/>
          </a:p>
        </p:txBody>
      </p:sp>
      <p:graphicFrame>
        <p:nvGraphicFramePr>
          <p:cNvPr id="13" name="Схема 12"/>
          <p:cNvGraphicFramePr/>
          <p:nvPr/>
        </p:nvGraphicFramePr>
        <p:xfrm>
          <a:off x="0" y="785794"/>
          <a:ext cx="7929618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 descr="61d51544f392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5857883" y="3643314"/>
            <a:ext cx="2714645" cy="3214686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000660"/>
          </a:xfrm>
        </p:spPr>
        <p:txBody>
          <a:bodyPr>
            <a:normAutofit lnSpcReduction="1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Подружились.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Разучивали стихи и песни о дружбе.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Писали мини – сочинения на тему «Что такое дружба?»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Придумывали сказки о дружбе и верных друзьях.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Объединились в дружные семейки, выполняем различные 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   поручения, помогаем друг 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   другу.           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5" name="Рисунок 4" descr="i-310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143636" y="3786190"/>
            <a:ext cx="2000264" cy="3071810"/>
          </a:xfrm>
          <a:prstGeom prst="rect">
            <a:avLst/>
          </a:prstGeom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571480"/>
            <a:ext cx="7339042" cy="1143008"/>
          </a:xfr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>
            <a:prstTxWarp prst="textWave1">
              <a:avLst>
                <a:gd name="adj1" fmla="val 12500"/>
                <a:gd name="adj2" fmla="val -178"/>
              </a:avLst>
            </a:prstTxWarp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cap="none" dirty="0" smtClean="0">
                <a:ln w="11430"/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ПОСЛОВИЦЫ</a:t>
            </a:r>
            <a:endParaRPr lang="ru-RU" sz="5400" cap="none" dirty="0">
              <a:ln w="11430"/>
              <a:solidFill>
                <a:srgbClr val="00206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85720" y="2071678"/>
            <a:ext cx="7858180" cy="3929090"/>
          </a:xfrm>
        </p:spPr>
        <p:txBody>
          <a:bodyPr>
            <a:noAutofit/>
          </a:bodyPr>
          <a:lstStyle/>
          <a:p>
            <a:pPr marL="514350" indent="-514350" algn="ctr">
              <a:buNone/>
            </a:pPr>
            <a:r>
              <a:rPr lang="ru-RU" sz="4800" b="1" dirty="0" smtClean="0">
                <a:ln w="19050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Один за всех – и все за одного.</a:t>
            </a:r>
          </a:p>
          <a:p>
            <a:pPr marL="514350" indent="-514350" algn="ctr">
              <a:buNone/>
            </a:pPr>
            <a:endParaRPr lang="ru-RU" sz="1400" b="1" dirty="0" smtClean="0">
              <a:ln w="19050">
                <a:solidFill>
                  <a:srgbClr val="00206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514350" indent="-514350" algn="ctr">
              <a:buNone/>
            </a:pPr>
            <a:r>
              <a:rPr lang="ru-RU" sz="4800" b="1" dirty="0" smtClean="0">
                <a:ln w="19050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Друг познается в беде.</a:t>
            </a:r>
          </a:p>
          <a:p>
            <a:pPr marL="514350" indent="-514350" algn="ctr">
              <a:buNone/>
            </a:pPr>
            <a:endParaRPr lang="ru-RU" sz="1400" b="1" dirty="0" smtClean="0">
              <a:ln w="19050">
                <a:solidFill>
                  <a:srgbClr val="00206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514350" indent="-514350" algn="ctr">
              <a:buNone/>
            </a:pPr>
            <a:endParaRPr lang="ru-RU" sz="1400" b="1" dirty="0" smtClean="0">
              <a:ln w="19050">
                <a:solidFill>
                  <a:srgbClr val="00206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514350" indent="-514350" algn="ctr">
              <a:buNone/>
            </a:pPr>
            <a:r>
              <a:rPr lang="ru-RU" sz="4800" b="1" dirty="0" smtClean="0">
                <a:ln w="19050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Без друга на душе вьюга.</a:t>
            </a:r>
            <a:endParaRPr lang="ru-RU" sz="4800" b="1" dirty="0">
              <a:ln w="19050">
                <a:solidFill>
                  <a:srgbClr val="00206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7239000" cy="1357322"/>
          </a:xfrm>
          <a:noFill/>
          <a:ln>
            <a:noFill/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prstTxWarp prst="textChevron">
              <a:avLst/>
            </a:prstTxWarp>
          </a:bodyPr>
          <a:lstStyle/>
          <a:p>
            <a:pPr algn="ctr"/>
            <a:r>
              <a:rPr lang="ru-RU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ПРАВИЛА ДРУЖБЫ</a:t>
            </a:r>
            <a:endParaRPr lang="ru-RU" cap="none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7239000" cy="4669810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Помогай другу в беде.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обманывай и не предавай друга.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смейся над неудачами друга.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Умей помириться с другом.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2984"/>
          </a:xfrm>
        </p:spPr>
        <p:txBody>
          <a:bodyPr>
            <a:normAutofit/>
          </a:bodyPr>
          <a:lstStyle/>
          <a:p>
            <a:pPr algn="ctr"/>
            <a:r>
              <a:rPr lang="ru-RU" sz="5400" u="sng" dirty="0" smtClean="0">
                <a:solidFill>
                  <a:srgbClr val="FF0000"/>
                </a:solidFill>
              </a:rPr>
              <a:t>В дружбе – сила!</a:t>
            </a:r>
            <a:endParaRPr lang="ru-RU" sz="5400" u="sng" dirty="0">
              <a:solidFill>
                <a:srgbClr val="FF0000"/>
              </a:solidFill>
            </a:endParaRPr>
          </a:p>
        </p:txBody>
      </p:sp>
      <p:pic>
        <p:nvPicPr>
          <p:cNvPr id="6" name="Содержимое 5" descr="21_83z8pe_3rexf_126536_757_adehikpt35.gif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 rot="2701662">
            <a:off x="5139529" y="2356103"/>
            <a:ext cx="1714512" cy="1709220"/>
          </a:xfrm>
        </p:spPr>
      </p:pic>
      <p:pic>
        <p:nvPicPr>
          <p:cNvPr id="8" name="Рисунок 7" descr="0_a85_dc000ef3_XL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1640002">
            <a:off x="-261769" y="2375896"/>
            <a:ext cx="1960638" cy="2137158"/>
          </a:xfrm>
          <a:prstGeom prst="rect">
            <a:avLst/>
          </a:prstGeom>
        </p:spPr>
      </p:pic>
      <p:pic>
        <p:nvPicPr>
          <p:cNvPr id="9" name="Рисунок 8" descr="8e25735d55db.gif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285984" y="2786058"/>
            <a:ext cx="3333750" cy="2428893"/>
          </a:xfrm>
          <a:prstGeom prst="rect">
            <a:avLst/>
          </a:prstGeom>
        </p:spPr>
      </p:pic>
      <p:pic>
        <p:nvPicPr>
          <p:cNvPr id="10" name="Рисунок 9" descr="485959296.gif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45437" y="4165538"/>
            <a:ext cx="1684179" cy="1310630"/>
          </a:xfrm>
          <a:prstGeom prst="rect">
            <a:avLst/>
          </a:prstGeom>
        </p:spPr>
      </p:pic>
      <p:pic>
        <p:nvPicPr>
          <p:cNvPr id="11" name="Рисунок 10" descr="0_ea71_544e2568_XL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rot="19279310">
            <a:off x="6288299" y="440311"/>
            <a:ext cx="1975389" cy="1613488"/>
          </a:xfrm>
          <a:prstGeom prst="rect">
            <a:avLst/>
          </a:prstGeom>
        </p:spPr>
      </p:pic>
      <p:pic>
        <p:nvPicPr>
          <p:cNvPr id="12" name="Рисунок 11" descr="0_3a3_38801887_L.gif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1142976" y="5072074"/>
            <a:ext cx="2379940" cy="1564543"/>
          </a:xfrm>
          <a:prstGeom prst="rect">
            <a:avLst/>
          </a:prstGeom>
        </p:spPr>
      </p:pic>
      <p:pic>
        <p:nvPicPr>
          <p:cNvPr id="13" name="Рисунок 12" descr="0_a7e_817934cb_M.gif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 rot="20105452">
            <a:off x="5997853" y="1997371"/>
            <a:ext cx="1336542" cy="1336256"/>
          </a:xfrm>
          <a:prstGeom prst="rect">
            <a:avLst/>
          </a:prstGeom>
        </p:spPr>
      </p:pic>
      <p:pic>
        <p:nvPicPr>
          <p:cNvPr id="14" name="Рисунок 13" descr="0_ea71_544e2568_XL.gif"/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 rot="3195869">
            <a:off x="-275579" y="414736"/>
            <a:ext cx="2116113" cy="1710723"/>
          </a:xfrm>
          <a:prstGeom prst="rect">
            <a:avLst/>
          </a:prstGeom>
        </p:spPr>
      </p:pic>
      <p:pic>
        <p:nvPicPr>
          <p:cNvPr id="15" name="Рисунок 14" descr="0_2bad_b22e6739_L.gif"/>
          <p:cNvPicPr>
            <a:picLocks noChangeAspect="1"/>
          </p:cNvPicPr>
          <p:nvPr/>
        </p:nvPicPr>
        <p:blipFill>
          <a:blip r:embed="rId10" cstate="email"/>
          <a:stretch>
            <a:fillRect/>
          </a:stretch>
        </p:blipFill>
        <p:spPr>
          <a:xfrm rot="1486262">
            <a:off x="344323" y="5106014"/>
            <a:ext cx="1624262" cy="2000264"/>
          </a:xfrm>
          <a:prstGeom prst="rect">
            <a:avLst/>
          </a:prstGeom>
        </p:spPr>
      </p:pic>
      <p:pic>
        <p:nvPicPr>
          <p:cNvPr id="17" name="Рисунок 16" descr="0_ea71_544e2568_XL.gif"/>
          <p:cNvPicPr>
            <a:picLocks noChangeAspect="1"/>
          </p:cNvPicPr>
          <p:nvPr/>
        </p:nvPicPr>
        <p:blipFill>
          <a:blip r:embed="rId11" cstate="email"/>
          <a:stretch>
            <a:fillRect/>
          </a:stretch>
        </p:blipFill>
        <p:spPr>
          <a:xfrm rot="728582">
            <a:off x="2981129" y="4224400"/>
            <a:ext cx="2352675" cy="2105025"/>
          </a:xfrm>
          <a:prstGeom prst="rect">
            <a:avLst/>
          </a:prstGeom>
        </p:spPr>
      </p:pic>
      <p:pic>
        <p:nvPicPr>
          <p:cNvPr id="18" name="Рисунок 17" descr="0_a7e_817934cb_M.gif"/>
          <p:cNvPicPr>
            <a:picLocks noChangeAspect="1"/>
          </p:cNvPicPr>
          <p:nvPr/>
        </p:nvPicPr>
        <p:blipFill>
          <a:blip r:embed="rId12" cstate="email"/>
          <a:stretch>
            <a:fillRect/>
          </a:stretch>
        </p:blipFill>
        <p:spPr>
          <a:xfrm rot="2067418">
            <a:off x="779953" y="1837078"/>
            <a:ext cx="1269266" cy="1373771"/>
          </a:xfrm>
          <a:prstGeom prst="rect">
            <a:avLst/>
          </a:prstGeom>
        </p:spPr>
      </p:pic>
      <p:pic>
        <p:nvPicPr>
          <p:cNvPr id="19" name="Рисунок 18" descr="8e25735d55db.gif"/>
          <p:cNvPicPr>
            <a:picLocks noChangeAspect="1"/>
          </p:cNvPicPr>
          <p:nvPr/>
        </p:nvPicPr>
        <p:blipFill>
          <a:blip r:embed="rId13" cstate="email"/>
          <a:stretch>
            <a:fillRect/>
          </a:stretch>
        </p:blipFill>
        <p:spPr>
          <a:xfrm>
            <a:off x="1500166" y="928670"/>
            <a:ext cx="2286016" cy="2214578"/>
          </a:xfrm>
          <a:prstGeom prst="rect">
            <a:avLst/>
          </a:prstGeom>
        </p:spPr>
      </p:pic>
      <p:pic>
        <p:nvPicPr>
          <p:cNvPr id="20" name="Рисунок 19" descr="8e25735d55db.gif"/>
          <p:cNvPicPr>
            <a:picLocks noChangeAspect="1"/>
          </p:cNvPicPr>
          <p:nvPr/>
        </p:nvPicPr>
        <p:blipFill>
          <a:blip r:embed="rId14" cstate="email"/>
          <a:stretch>
            <a:fillRect/>
          </a:stretch>
        </p:blipFill>
        <p:spPr>
          <a:xfrm>
            <a:off x="4429124" y="928670"/>
            <a:ext cx="2214578" cy="2357454"/>
          </a:xfrm>
          <a:prstGeom prst="rect">
            <a:avLst/>
          </a:prstGeom>
        </p:spPr>
      </p:pic>
      <p:pic>
        <p:nvPicPr>
          <p:cNvPr id="21" name="Рисунок 20" descr="5c3e59e8ce59736e8c97ab8343fa6131.jp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357553" y="1214422"/>
            <a:ext cx="1785951" cy="2214578"/>
          </a:xfrm>
          <a:prstGeom prst="rect">
            <a:avLst/>
          </a:prstGeom>
        </p:spPr>
      </p:pic>
      <p:pic>
        <p:nvPicPr>
          <p:cNvPr id="22" name="Содержимое 5" descr="21_83z8pe_3rexf_126536_757_adehikpt35.gif"/>
          <p:cNvPicPr>
            <a:picLocks noChangeAspect="1"/>
          </p:cNvPicPr>
          <p:nvPr/>
        </p:nvPicPr>
        <p:blipFill>
          <a:blip r:embed="rId16" cstate="email"/>
          <a:stretch>
            <a:fillRect/>
          </a:stretch>
        </p:blipFill>
        <p:spPr>
          <a:xfrm rot="2478733">
            <a:off x="1620548" y="2337230"/>
            <a:ext cx="1635664" cy="1630616"/>
          </a:xfrm>
          <a:prstGeom prst="rect">
            <a:avLst/>
          </a:prstGeom>
        </p:spPr>
      </p:pic>
      <p:pic>
        <p:nvPicPr>
          <p:cNvPr id="23" name="Рисунок 22" descr="0_2bad_b22e6739_L.gif"/>
          <p:cNvPicPr>
            <a:picLocks noChangeAspect="1"/>
          </p:cNvPicPr>
          <p:nvPr/>
        </p:nvPicPr>
        <p:blipFill>
          <a:blip r:embed="rId17" cstate="email"/>
          <a:stretch>
            <a:fillRect/>
          </a:stretch>
        </p:blipFill>
        <p:spPr>
          <a:xfrm rot="20651360" flipH="1">
            <a:off x="6199624" y="4996189"/>
            <a:ext cx="1818286" cy="2000264"/>
          </a:xfrm>
          <a:prstGeom prst="rect">
            <a:avLst/>
          </a:prstGeom>
        </p:spPr>
      </p:pic>
      <p:pic>
        <p:nvPicPr>
          <p:cNvPr id="24" name="Рисунок 23" descr="0_3a3_38801887_L.gif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4786314" y="5072074"/>
            <a:ext cx="2379940" cy="1564543"/>
          </a:xfrm>
          <a:prstGeom prst="rect">
            <a:avLst/>
          </a:prstGeom>
        </p:spPr>
      </p:pic>
      <p:pic>
        <p:nvPicPr>
          <p:cNvPr id="25" name="Рисунок 24" descr="485959296.gif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6572264" y="4071942"/>
            <a:ext cx="1684179" cy="1310630"/>
          </a:xfrm>
          <a:prstGeom prst="rect">
            <a:avLst/>
          </a:prstGeom>
        </p:spPr>
      </p:pic>
      <p:pic>
        <p:nvPicPr>
          <p:cNvPr id="26" name="Рисунок 25" descr="0_a85_dc000ef3_XL.gif"/>
          <p:cNvPicPr>
            <a:picLocks noChangeAspect="1"/>
          </p:cNvPicPr>
          <p:nvPr/>
        </p:nvPicPr>
        <p:blipFill>
          <a:blip r:embed="rId18" cstate="email"/>
          <a:stretch>
            <a:fillRect/>
          </a:stretch>
        </p:blipFill>
        <p:spPr>
          <a:xfrm rot="19262324">
            <a:off x="6429014" y="2556183"/>
            <a:ext cx="1960638" cy="1828473"/>
          </a:xfrm>
          <a:prstGeom prst="rect">
            <a:avLst/>
          </a:prstGeom>
        </p:spPr>
      </p:pic>
      <p:pic>
        <p:nvPicPr>
          <p:cNvPr id="27" name="Рисунок 26" descr="0_a7e_817934cb_M.gif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 rot="20105452">
            <a:off x="5577055" y="3934063"/>
            <a:ext cx="1336542" cy="1336256"/>
          </a:xfrm>
          <a:prstGeom prst="rect">
            <a:avLst/>
          </a:prstGeom>
        </p:spPr>
      </p:pic>
      <p:pic>
        <p:nvPicPr>
          <p:cNvPr id="28" name="Рисунок 27" descr="0_a7e_817934cb_M.gif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 rot="2046539">
            <a:off x="1433652" y="3862625"/>
            <a:ext cx="1336542" cy="1336256"/>
          </a:xfrm>
          <a:prstGeom prst="rect">
            <a:avLst/>
          </a:prstGeom>
        </p:spPr>
      </p:pic>
      <p:pic>
        <p:nvPicPr>
          <p:cNvPr id="29" name="Рисунок 28" descr="0_ea71_544e2568_XL.gif"/>
          <p:cNvPicPr>
            <a:picLocks noChangeAspect="1"/>
          </p:cNvPicPr>
          <p:nvPr/>
        </p:nvPicPr>
        <p:blipFill>
          <a:blip r:embed="rId19" cstate="email"/>
          <a:stretch>
            <a:fillRect/>
          </a:stretch>
        </p:blipFill>
        <p:spPr>
          <a:xfrm rot="799047">
            <a:off x="4732825" y="6086551"/>
            <a:ext cx="846964" cy="874986"/>
          </a:xfrm>
          <a:prstGeom prst="rect">
            <a:avLst/>
          </a:prstGeom>
        </p:spPr>
      </p:pic>
      <p:pic>
        <p:nvPicPr>
          <p:cNvPr id="30" name="Рисунок 29" descr="0_ea71_544e2568_XL.gif"/>
          <p:cNvPicPr>
            <a:picLocks noChangeAspect="1"/>
          </p:cNvPicPr>
          <p:nvPr/>
        </p:nvPicPr>
        <p:blipFill>
          <a:blip r:embed="rId20" cstate="email"/>
          <a:stretch>
            <a:fillRect/>
          </a:stretch>
        </p:blipFill>
        <p:spPr>
          <a:xfrm rot="568189">
            <a:off x="2722671" y="5917514"/>
            <a:ext cx="810370" cy="1033493"/>
          </a:xfrm>
          <a:prstGeom prst="rect">
            <a:avLst/>
          </a:prstGeom>
        </p:spPr>
      </p:pic>
      <p:pic>
        <p:nvPicPr>
          <p:cNvPr id="31" name="Рисунок 30" descr="0_ea71_544e2568_XL.gif"/>
          <p:cNvPicPr>
            <a:picLocks noChangeAspect="1"/>
          </p:cNvPicPr>
          <p:nvPr/>
        </p:nvPicPr>
        <p:blipFill>
          <a:blip r:embed="rId21" cstate="email"/>
          <a:stretch>
            <a:fillRect/>
          </a:stretch>
        </p:blipFill>
        <p:spPr>
          <a:xfrm rot="694787">
            <a:off x="4919732" y="3619939"/>
            <a:ext cx="1121459" cy="967152"/>
          </a:xfrm>
          <a:prstGeom prst="rect">
            <a:avLst/>
          </a:prstGeom>
        </p:spPr>
      </p:pic>
      <p:pic>
        <p:nvPicPr>
          <p:cNvPr id="32" name="Рисунок 31" descr="0_ea71_544e2568_XL.gif"/>
          <p:cNvPicPr>
            <a:picLocks noChangeAspect="1"/>
          </p:cNvPicPr>
          <p:nvPr/>
        </p:nvPicPr>
        <p:blipFill>
          <a:blip r:embed="rId22" cstate="email"/>
          <a:stretch>
            <a:fillRect/>
          </a:stretch>
        </p:blipFill>
        <p:spPr>
          <a:xfrm rot="915043">
            <a:off x="2239187" y="3692547"/>
            <a:ext cx="1033833" cy="868936"/>
          </a:xfrm>
          <a:prstGeom prst="rect">
            <a:avLst/>
          </a:prstGeom>
        </p:spPr>
      </p:pic>
      <p:pic>
        <p:nvPicPr>
          <p:cNvPr id="33" name="Рисунок 32" descr="0_a7e_817934cb_M.gif"/>
          <p:cNvPicPr>
            <a:picLocks noChangeAspect="1"/>
          </p:cNvPicPr>
          <p:nvPr/>
        </p:nvPicPr>
        <p:blipFill>
          <a:blip r:embed="rId23" cstate="print"/>
          <a:stretch>
            <a:fillRect/>
          </a:stretch>
        </p:blipFill>
        <p:spPr>
          <a:xfrm rot="21282813">
            <a:off x="3715727" y="6140074"/>
            <a:ext cx="998414" cy="7173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7242048" cy="4143404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Гавриленко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лариса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алексеевна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  <a:r>
              <a:rPr lang="ru-RU" sz="2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Классный час </a:t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«В дружбе – сила!»</a:t>
            </a:r>
            <a:r>
              <a:rPr lang="ru-RU" sz="1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FFC000"/>
                </a:solidFill>
                <a:latin typeface="Monotype Corsiva" pitchFamily="66" charset="0"/>
              </a:rPr>
              <a:t/>
            </a:r>
            <a:br>
              <a:rPr lang="ru-RU" sz="3100" dirty="0" smtClean="0">
                <a:solidFill>
                  <a:srgbClr val="FFC000"/>
                </a:solidFill>
                <a:latin typeface="Monotype Corsiva" pitchFamily="66" charset="0"/>
              </a:rPr>
            </a:br>
            <a:endParaRPr lang="ru-RU" sz="3100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485776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Иллюстрации и материалы взяты из сети Интернет</a:t>
            </a:r>
            <a:br>
              <a:rPr lang="ru-RU" dirty="0" smtClean="0">
                <a:latin typeface="Arial" pitchFamily="34" charset="0"/>
                <a:ea typeface="Times New Roman" pitchFamily="18" charset="0"/>
              </a:rPr>
            </a:br>
            <a:r>
              <a:rPr lang="en-US" dirty="0" smtClean="0">
                <a:latin typeface="Arial" pitchFamily="34" charset="0"/>
                <a:ea typeface="Times New Roman" pitchFamily="18" charset="0"/>
                <a:hlinkClick r:id="rId2"/>
              </a:rPr>
              <a:t>www</a:t>
            </a:r>
            <a:r>
              <a:rPr lang="ru-RU" dirty="0" smtClean="0">
                <a:latin typeface="Arial" pitchFamily="34" charset="0"/>
                <a:ea typeface="Times New Roman" pitchFamily="18" charset="0"/>
                <a:hlinkClick r:id="rId2"/>
              </a:rPr>
              <a:t>.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hlinkClick r:id="rId2"/>
              </a:rPr>
              <a:t>yandex</a:t>
            </a:r>
            <a:r>
              <a:rPr lang="ru-RU" dirty="0" smtClean="0">
                <a:latin typeface="Arial" pitchFamily="34" charset="0"/>
                <a:ea typeface="Times New Roman" pitchFamily="18" charset="0"/>
                <a:hlinkClick r:id="rId2"/>
              </a:rPr>
              <a:t>.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hlinkClick r:id="rId2"/>
              </a:rPr>
              <a:t>ru</a:t>
            </a:r>
            <a:endParaRPr lang="ru-RU" dirty="0" smtClean="0">
              <a:latin typeface="Arial" pitchFamily="34" charset="0"/>
              <a:ea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Arial" pitchFamily="34" charset="0"/>
              <a:ea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211</TotalTime>
  <Words>111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Изящная</vt:lpstr>
      <vt:lpstr>Д Р У Ж Б А</vt:lpstr>
      <vt:lpstr>  </vt:lpstr>
      <vt:lpstr> </vt:lpstr>
      <vt:lpstr>ПОСЛОВИЦЫ</vt:lpstr>
      <vt:lpstr>ПРАВИЛА ДРУЖБЫ</vt:lpstr>
      <vt:lpstr>В дружбе – сила!</vt:lpstr>
      <vt:lpstr> Гавриленко лариса алексеевна,  учитель начальных классов  Классный час  «В дружбе – сила!»  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ДРУЖБА</dc:title>
  <dc:creator>Оксана</dc:creator>
  <cp:lastModifiedBy>Tata</cp:lastModifiedBy>
  <cp:revision>30</cp:revision>
  <dcterms:created xsi:type="dcterms:W3CDTF">2010-03-29T15:00:41Z</dcterms:created>
  <dcterms:modified xsi:type="dcterms:W3CDTF">2012-08-03T09:22:36Z</dcterms:modified>
</cp:coreProperties>
</file>