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6" r:id="rId21"/>
    <p:sldId id="278" r:id="rId22"/>
    <p:sldId id="280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37A2-A73F-4BF2-B741-9B619D0544AA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0804-7014-4551-933C-AD3FF4D0D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495E-BE78-4CD2-9029-402DD8EF7817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786F-69B9-4478-8B52-F6B0BBD43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CDC2-80A8-4A60-9680-75C63D05AF04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7EEE-D08F-4B02-8EEF-A70C2CB2F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4E0C-DEF6-42A7-8972-5D756B391E63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440B-3820-4B02-AF56-A06E35EA6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99CE-6655-4C83-B990-FFAC8A99B30C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8A92-E822-40B1-BF67-E267D7FB8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3718-71C7-4701-905B-92817FAAC3F4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388E-F6E9-4D35-AF29-3E6FB7E07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ED19-6856-406A-A514-5AEE2609C2DB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148E-4BD2-473E-B838-BBEEE4564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3657-E83F-4FA7-B49C-8197CAC26790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A900-4D2C-4D68-9ADB-BF6DC4AD6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820F-FCF3-41DA-9569-3D4C2BC69688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4F90-8310-4A3A-A0A4-65BC506D3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296A-016A-440F-B66F-435367C8C4B1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315C-DEE3-4DD8-81B1-471875F2A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5AB7-CE8D-468E-B80F-08CAC7A9FABD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843D-5967-433C-A9DE-7D7C5FA0F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BC4D9C-6DDE-4C62-BD43-AE922CABAFE4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02D92C-A461-4C4B-BCBC-21EFD8A09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/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ДОКУМЕНТЫ\Документы 2011-2012 уч.год\Музыка\Царёво\День матери\День Матери\6a726461-05ae-4ee8-a9e8-8edead97e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-26988"/>
            <a:ext cx="91646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ДОКУМЕНТЫ\Документы 2011-2012 уч.год\Музыка\Царёво\День матери\День Матери\x_128fb2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Документы 2011-2012 уч.год\Музыка\Царёво\День матери\День Матери\mothers-day-flower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-6350"/>
            <a:ext cx="5522913" cy="688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ДОКУМЕНТЫ\Документы 2011-2012 уч.год\Музыка\Царёво\День матери\День Матери\27bfdc0c08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549275"/>
            <a:ext cx="99202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ДОКУМЕНТЫ\Документы 2011-2012 уч.год\Музыка\Царёво\День матери\День Матери\b2435fa63f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59055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ОКУМЕНТЫ\Документы 2011-2012 уч.год\Музыка\Царёво\День матери\День Матери\6493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-6350"/>
            <a:ext cx="5200650" cy="6913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ДОКУМЕНТЫ\Документы 2011-2012 уч.год\Музыка\Царёво\День матери\День Матери\2009_11_0_38_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ДОКУМЕНТЫ\Документы 2011-2012 уч.год\Музыка\Царёво\День матери\День Матери\y_1ce66b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ДОКУМЕНТЫ\Документы 2011-2012 уч.год\Музыка\Царёво\День матери\День Матери\fotometki_image_8740a1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-6350"/>
            <a:ext cx="6888162" cy="6888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ДОКУМЕНТЫ\Документы 2011-2012 уч.год\Музыка\Царёво\День матери\День Матери\den_mam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638" y="-6350"/>
            <a:ext cx="6888162" cy="6888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ОКУМЕНТЫ\Документы 2011-2012 уч.год\Музыка\Царёво\День матери\День Матери\madre-e-h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163" y="-6350"/>
            <a:ext cx="4619625" cy="6931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ДОКУМЕНТЫ\Документы 2011-2012 уч.год\Музыка\Царёво\День матери\День Матери\155520c65b5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549275"/>
            <a:ext cx="9261476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ОКУМЕНТЫ\Документы 2011-2012 уч.год\Музыка\Царёво\День матери\День Матери\gallery_fotometki_image_85baca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-23813"/>
            <a:ext cx="6838950" cy="6869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ДОКУМЕНТЫ\Документы 2011-2012 уч.год\Музыка\Царёво\День матери\День Матери\18cb4412b3fd96d4c2c15944894f7ea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-6350"/>
            <a:ext cx="5456238" cy="6870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ДОКУМЕНТЫ\Документы 2011-2012 уч.год\Музыка\Царёво\День матери\День Матери\0_316b3_62905875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ДОКУМЕНТЫ\Документы 2011-2012 уч.год\Музыка\Царёво\День матери\День Матери\69526291_get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63" y="-6350"/>
            <a:ext cx="9218613" cy="6870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D:\ДОКУМЕНТЫ\Документы 2011-2012 уч.год\Музыка\Царёво\День матери\День Матери\62939642_vgarvshrav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ДОКУМЕНТЫ\Документы 2011-2012 уч.год\Музыка\Царёво\День матери\День Матери\62815567_no_40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ДОКУМЕНТЫ\Документы 2011-2012 уч.год\Музыка\Царёво\День матери\Ван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0"/>
            <a:ext cx="917733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DCIM\108_PANA\P1080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414338"/>
            <a:ext cx="9186863" cy="6115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ДОКУМЕНТЫ\Документы 2011-2012 уч.год\Музыка\Царёво\День матери\Ваня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ДОКУМЕНТЫ\Документы 2011-2012 уч.год\Музыка\Царёво\День матери\День Матери\56046995_4b0fba7ac9287_20091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ДОКУМЕНТЫ\Документы 2011-2012 уч.год\Музыка\Царёво\День матери\День Матери\19376800006af322f2acb5ea3315f2921ed5743b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163"/>
            <a:ext cx="91440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236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sergey.suharev</cp:lastModifiedBy>
  <cp:revision>26</cp:revision>
  <dcterms:created xsi:type="dcterms:W3CDTF">2011-11-20T07:07:41Z</dcterms:created>
  <dcterms:modified xsi:type="dcterms:W3CDTF">2012-05-14T12:56:53Z</dcterms:modified>
</cp:coreProperties>
</file>