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99333-B9AC-446A-8970-D3DBFEEADFBA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EA2CA-E76E-4A87-917F-905330B25672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Название команды. Девиз.  8а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Название команды.</a:t>
            </a:r>
            <a:r>
              <a:rPr lang="ru-RU" baseline="0" dirty="0" smtClean="0"/>
              <a:t> Девиз.  8б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«Заготовка рыбы».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«Гонки на санках».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«Гонки на санках».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«Бег в мешках».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«Лыжники».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«Самый сильный».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«Поединок».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«Поединок».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Команда  8а  класса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«Поединок».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«Поединок».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«Фехтовальщики».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«Фехтовальщики».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«Снежки».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«Снежки».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«Перетягивание каната».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Перетягивание каната».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Награждение участников.  1 место  8в</a:t>
            </a:r>
            <a:r>
              <a:rPr lang="ru-RU" baseline="0" dirty="0" smtClean="0"/>
              <a:t>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2 место  8а</a:t>
            </a:r>
            <a:r>
              <a:rPr lang="ru-RU" baseline="0" dirty="0" smtClean="0"/>
              <a:t>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Команда  8б</a:t>
            </a:r>
            <a:r>
              <a:rPr lang="ru-RU" baseline="0" dirty="0" smtClean="0"/>
              <a:t> класса.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3 место  8б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Команда  8в  класса.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Краткая биография М.В. Ломоносова.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Стихи читает Егорова Диана.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Стихи читает Емельянова Надежда.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Стихи читает Илюкина Анна.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Название команды. Девиз.  8в класс.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A2CA-E76E-4A87-917F-905330B25672}" type="slidenum">
              <a:rPr lang="ru-RU" smtClean="0"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B00771-0897-43A5-88A5-C075074B9E30}" type="datetimeFigureOut">
              <a:rPr lang="ru-RU" smtClean="0"/>
              <a:t>30.11.2011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3569F7-93D8-4814-BB00-DD26B0EC202C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Поморские игры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посвященные 300 </a:t>
            </a:r>
            <a:r>
              <a:rPr lang="ru-RU" dirty="0" smtClean="0"/>
              <a:t>летию</a:t>
            </a:r>
            <a:r>
              <a:rPr lang="ru-RU" dirty="0" smtClean="0"/>
              <a:t> со дня рождения М.В. Ломоносова.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</TotalTime>
  <Words>174</Words>
  <Application>Microsoft Office PowerPoint</Application>
  <PresentationFormat>Экран (4:3)</PresentationFormat>
  <Paragraphs>61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Поморские игры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Поморские игры</dc:title>
  <dc:creator>гена</dc:creator>
  <cp:lastModifiedBy>гена</cp:lastModifiedBy>
  <cp:revision>7</cp:revision>
  <dcterms:created xsi:type="dcterms:W3CDTF">2011-11-30T12:07:07Z</dcterms:created>
  <dcterms:modified xsi:type="dcterms:W3CDTF">2011-11-30T13:13:58Z</dcterms:modified>
</cp:coreProperties>
</file>