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8" r:id="rId5"/>
    <p:sldId id="270" r:id="rId6"/>
    <p:sldId id="260" r:id="rId7"/>
    <p:sldId id="261" r:id="rId8"/>
    <p:sldId id="262" r:id="rId9"/>
    <p:sldId id="263" r:id="rId10"/>
    <p:sldId id="264" r:id="rId11"/>
    <p:sldId id="266" r:id="rId12"/>
    <p:sldId id="269" r:id="rId13"/>
    <p:sldId id="271" r:id="rId14"/>
    <p:sldId id="267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7" d="100"/>
          <a:sy n="127" d="100"/>
        </p:scale>
        <p:origin x="-117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D8F30F-AEBE-4F22-A6B1-948F6031AE07}" type="datetimeFigureOut">
              <a:rPr lang="ru-RU" smtClean="0"/>
              <a:pPr/>
              <a:t>26.02.2012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F19B3D-599A-427F-8805-6F3681FDC35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D8F30F-AEBE-4F22-A6B1-948F6031AE07}" type="datetimeFigureOut">
              <a:rPr lang="ru-RU" smtClean="0"/>
              <a:pPr/>
              <a:t>26.02.2012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F19B3D-599A-427F-8805-6F3681FDC35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D8F30F-AEBE-4F22-A6B1-948F6031AE07}" type="datetimeFigureOut">
              <a:rPr lang="ru-RU" smtClean="0"/>
              <a:pPr/>
              <a:t>26.02.2012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F19B3D-599A-427F-8805-6F3681FDC35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D8F30F-AEBE-4F22-A6B1-948F6031AE07}" type="datetimeFigureOut">
              <a:rPr lang="ru-RU" smtClean="0"/>
              <a:pPr/>
              <a:t>26.02.2012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F19B3D-599A-427F-8805-6F3681FDC35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D8F30F-AEBE-4F22-A6B1-948F6031AE07}" type="datetimeFigureOut">
              <a:rPr lang="ru-RU" smtClean="0"/>
              <a:pPr/>
              <a:t>26.02.2012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F19B3D-599A-427F-8805-6F3681FDC35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D8F30F-AEBE-4F22-A6B1-948F6031AE07}" type="datetimeFigureOut">
              <a:rPr lang="ru-RU" smtClean="0"/>
              <a:pPr/>
              <a:t>26.02.2012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F19B3D-599A-427F-8805-6F3681FDC35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D8F30F-AEBE-4F22-A6B1-948F6031AE07}" type="datetimeFigureOut">
              <a:rPr lang="ru-RU" smtClean="0"/>
              <a:pPr/>
              <a:t>26.02.2012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F19B3D-599A-427F-8805-6F3681FDC35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D8F30F-AEBE-4F22-A6B1-948F6031AE07}" type="datetimeFigureOut">
              <a:rPr lang="ru-RU" smtClean="0"/>
              <a:pPr/>
              <a:t>26.02.2012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F19B3D-599A-427F-8805-6F3681FDC35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D8F30F-AEBE-4F22-A6B1-948F6031AE07}" type="datetimeFigureOut">
              <a:rPr lang="ru-RU" smtClean="0"/>
              <a:pPr/>
              <a:t>26.02.2012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F19B3D-599A-427F-8805-6F3681FDC35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D8F30F-AEBE-4F22-A6B1-948F6031AE07}" type="datetimeFigureOut">
              <a:rPr lang="ru-RU" smtClean="0"/>
              <a:pPr/>
              <a:t>26.02.2012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F19B3D-599A-427F-8805-6F3681FDC35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D8F30F-AEBE-4F22-A6B1-948F6031AE07}" type="datetimeFigureOut">
              <a:rPr lang="ru-RU" smtClean="0"/>
              <a:pPr/>
              <a:t>26.02.2012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F19B3D-599A-427F-8805-6F3681FDC35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D8F30F-AEBE-4F22-A6B1-948F6031AE07}" type="datetimeFigureOut">
              <a:rPr lang="ru-RU" smtClean="0"/>
              <a:pPr/>
              <a:t>26.02.2012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F19B3D-599A-427F-8805-6F3681FDC356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85728"/>
            <a:ext cx="8229600" cy="5840435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4400" i="1" dirty="0"/>
              <a:t>Не хватит всех на свете слов,</a:t>
            </a:r>
            <a:endParaRPr lang="ru-RU" sz="4400" dirty="0"/>
          </a:p>
          <a:p>
            <a:pPr>
              <a:buNone/>
            </a:pPr>
            <a:r>
              <a:rPr lang="ru-RU" sz="4400" i="1" dirty="0"/>
              <a:t>Чтоб выразить признание</a:t>
            </a:r>
            <a:endParaRPr lang="ru-RU" sz="4400" dirty="0"/>
          </a:p>
          <a:p>
            <a:pPr>
              <a:buNone/>
            </a:pPr>
            <a:r>
              <a:rPr lang="ru-RU" sz="4400" i="1" dirty="0"/>
              <a:t>За теплоту и за любовь,</a:t>
            </a:r>
            <a:endParaRPr lang="ru-RU" sz="4400" dirty="0"/>
          </a:p>
          <a:p>
            <a:pPr>
              <a:buNone/>
            </a:pPr>
            <a:r>
              <a:rPr lang="ru-RU" sz="4400" i="1" dirty="0"/>
              <a:t>Внимание и знания</a:t>
            </a:r>
            <a:endParaRPr lang="ru-RU" sz="4400" dirty="0"/>
          </a:p>
          <a:p>
            <a:pPr>
              <a:buNone/>
            </a:pPr>
            <a:r>
              <a:rPr lang="ru-RU" sz="4400" i="1" dirty="0"/>
              <a:t>«Спасибо» повод есть сказать</a:t>
            </a:r>
            <a:endParaRPr lang="ru-RU" sz="4400" dirty="0"/>
          </a:p>
          <a:p>
            <a:pPr>
              <a:buNone/>
            </a:pPr>
            <a:r>
              <a:rPr lang="ru-RU" sz="4400" i="1" dirty="0"/>
              <a:t>Всем тем, кто учит жить на «пять»!</a:t>
            </a:r>
            <a:endParaRPr lang="ru-RU" sz="4400" dirty="0"/>
          </a:p>
          <a:p>
            <a:endParaRPr lang="ru-RU" sz="44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Иногда мы хотим улететь с урока</a:t>
            </a:r>
            <a:endParaRPr lang="ru-RU" dirty="0"/>
          </a:p>
        </p:txBody>
      </p:sp>
      <p:pic>
        <p:nvPicPr>
          <p:cNvPr id="6146" name="Picture 2" descr="D:\мои фотографии\Животные\DSC02586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500034" y="1285860"/>
            <a:ext cx="8143932" cy="521497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Иногда мы просто грустим</a:t>
            </a:r>
            <a:endParaRPr lang="ru-RU" dirty="0"/>
          </a:p>
        </p:txBody>
      </p:sp>
      <p:pic>
        <p:nvPicPr>
          <p:cNvPr id="7170" name="Picture 2" descr="C:\Users\Админ\Desktop\28 ноября 2008 (21)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357290" y="1428712"/>
            <a:ext cx="6357982" cy="4857808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Иногда нам хочется просто поговорить</a:t>
            </a:r>
            <a:endParaRPr lang="ru-RU" dirty="0"/>
          </a:p>
        </p:txBody>
      </p:sp>
      <p:pic>
        <p:nvPicPr>
          <p:cNvPr id="9218" name="Picture 2" descr="H:\мои фотографии\ДЕРЕВНЯ МАМЕ!!!\DSC08390 - копия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3059951" y="1600200"/>
            <a:ext cx="3024097" cy="4525963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ru-RU" sz="5400" dirty="0" smtClean="0"/>
              <a:t>Но Вы нас понимаете и мы Вас уважаем</a:t>
            </a:r>
            <a:endParaRPr lang="ru-RU" sz="54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ПОЗДРАВЛЯЕМ С ПРАЗДНИКОМ!</a:t>
            </a:r>
            <a:endParaRPr lang="ru-RU" dirty="0"/>
          </a:p>
        </p:txBody>
      </p:sp>
      <p:pic>
        <p:nvPicPr>
          <p:cNvPr id="8195" name="Picture 3" descr="D:\мои фотографии\DSC00272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554691" y="1600200"/>
            <a:ext cx="6034617" cy="452596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642918"/>
            <a:ext cx="8229600" cy="714380"/>
          </a:xfrm>
        </p:spPr>
        <p:txBody>
          <a:bodyPr>
            <a:normAutofit fontScale="90000"/>
          </a:bodyPr>
          <a:lstStyle/>
          <a:p>
            <a:r>
              <a:rPr lang="ru-RU" sz="3100" dirty="0" smtClean="0"/>
              <a:t/>
            </a:r>
            <a:br>
              <a:rPr lang="ru-RU" sz="3100" dirty="0" smtClean="0"/>
            </a:br>
            <a:r>
              <a:rPr lang="ru-RU" sz="3100" dirty="0" smtClean="0"/>
              <a:t/>
            </a:r>
            <a:br>
              <a:rPr lang="ru-RU" sz="3100" dirty="0" smtClean="0"/>
            </a:br>
            <a:r>
              <a:rPr lang="ru-RU" sz="3100" dirty="0" smtClean="0"/>
              <a:t/>
            </a:r>
            <a:br>
              <a:rPr lang="ru-RU" sz="3100" dirty="0" smtClean="0"/>
            </a:br>
            <a:r>
              <a:rPr lang="ru-RU" sz="4000" dirty="0" smtClean="0"/>
              <a:t/>
            </a:r>
            <a:br>
              <a:rPr lang="ru-RU" sz="4000" dirty="0" smtClean="0"/>
            </a:br>
            <a:r>
              <a:rPr lang="ru-RU" sz="4000" dirty="0" smtClean="0"/>
              <a:t>УЧИТЕЛЬ…</a:t>
            </a:r>
            <a:br>
              <a:rPr lang="ru-RU" sz="4000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43050"/>
            <a:ext cx="8229600" cy="4483113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4000" b="1" dirty="0" smtClean="0"/>
              <a:t>    Без его улыбки солнечной</a:t>
            </a:r>
            <a:br>
              <a:rPr lang="ru-RU" sz="4000" b="1" dirty="0" smtClean="0"/>
            </a:br>
            <a:r>
              <a:rPr lang="ru-RU" sz="4000" b="1" dirty="0" smtClean="0"/>
              <a:t>Без огня его горячего</a:t>
            </a:r>
            <a:br>
              <a:rPr lang="ru-RU" sz="4000" b="1" dirty="0" smtClean="0"/>
            </a:br>
            <a:r>
              <a:rPr lang="ru-RU" sz="4000" b="1" dirty="0" smtClean="0"/>
              <a:t>К свету наших глаз подсолнухи</a:t>
            </a:r>
            <a:br>
              <a:rPr lang="ru-RU" sz="4000" b="1" dirty="0" smtClean="0"/>
            </a:br>
            <a:r>
              <a:rPr lang="ru-RU" sz="4000" b="1" dirty="0" smtClean="0"/>
              <a:t>Не смогли бы поворачивать.</a:t>
            </a:r>
            <a:br>
              <a:rPr lang="ru-RU" sz="4000" b="1" dirty="0" smtClean="0"/>
            </a:br>
            <a:r>
              <a:rPr lang="ru-RU" sz="4000" b="1" dirty="0" smtClean="0"/>
              <a:t> </a:t>
            </a:r>
            <a:endParaRPr lang="ru-RU" sz="4000" b="1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C:\Users\Админ\Desktop\на презентацию\DSC02424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357159" y="214290"/>
            <a:ext cx="8501122" cy="6286544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428604"/>
            <a:ext cx="8229600" cy="5697559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b="1" dirty="0" smtClean="0"/>
              <a:t>   Какое </a:t>
            </a:r>
            <a:r>
              <a:rPr lang="ru-RU" b="1" dirty="0"/>
              <a:t>гордое призванье -</a:t>
            </a:r>
            <a:br>
              <a:rPr lang="ru-RU" b="1" dirty="0"/>
            </a:br>
            <a:r>
              <a:rPr lang="ru-RU" b="1" dirty="0"/>
              <a:t>Давать другим образование, -</a:t>
            </a:r>
            <a:br>
              <a:rPr lang="ru-RU" b="1" dirty="0"/>
            </a:br>
            <a:r>
              <a:rPr lang="ru-RU" b="1" dirty="0"/>
              <a:t>Частицу сердца отдавать</a:t>
            </a:r>
            <a:br>
              <a:rPr lang="ru-RU" b="1" dirty="0"/>
            </a:br>
            <a:r>
              <a:rPr lang="ru-RU" b="1" dirty="0"/>
              <a:t>Пустые ссоры забывать,</a:t>
            </a:r>
            <a:br>
              <a:rPr lang="ru-RU" b="1" dirty="0"/>
            </a:br>
            <a:r>
              <a:rPr lang="ru-RU" b="1" dirty="0"/>
              <a:t>Ведь с нами объясняться трудно,</a:t>
            </a:r>
            <a:br>
              <a:rPr lang="ru-RU" b="1" dirty="0"/>
            </a:br>
            <a:r>
              <a:rPr lang="ru-RU" b="1" dirty="0"/>
              <a:t>Порою очень даже нудно</a:t>
            </a:r>
            <a:br>
              <a:rPr lang="ru-RU" b="1" dirty="0"/>
            </a:br>
            <a:r>
              <a:rPr lang="ru-RU" b="1" dirty="0"/>
              <a:t>Одно и то же повторять,</a:t>
            </a:r>
            <a:br>
              <a:rPr lang="ru-RU" b="1" dirty="0"/>
            </a:br>
            <a:r>
              <a:rPr lang="ru-RU" b="1" dirty="0"/>
              <a:t>Тетради ночью проверять.</a:t>
            </a:r>
            <a:br>
              <a:rPr lang="ru-RU" b="1" dirty="0"/>
            </a:br>
            <a:r>
              <a:rPr lang="ru-RU" b="1" dirty="0"/>
              <a:t>Спасибо вам за то, что вы</a:t>
            </a:r>
            <a:br>
              <a:rPr lang="ru-RU" b="1" dirty="0"/>
            </a:br>
            <a:r>
              <a:rPr lang="ru-RU" b="1" dirty="0"/>
              <a:t>Всегда бывали так правы.</a:t>
            </a:r>
            <a:br>
              <a:rPr lang="ru-RU" b="1" dirty="0"/>
            </a:br>
            <a:r>
              <a:rPr lang="ru-RU" b="1" dirty="0"/>
              <a:t>Хотим мы пожелать,</a:t>
            </a:r>
            <a:br>
              <a:rPr lang="ru-RU" b="1" dirty="0"/>
            </a:br>
            <a:r>
              <a:rPr lang="ru-RU" b="1" dirty="0"/>
              <a:t>Чтоб вы не знали бед,</a:t>
            </a:r>
            <a:br>
              <a:rPr lang="ru-RU" b="1" dirty="0"/>
            </a:br>
            <a:r>
              <a:rPr lang="ru-RU" b="1" dirty="0"/>
              <a:t>Здоровья, счастья на сто лет!</a:t>
            </a:r>
            <a:r>
              <a:rPr lang="ru-RU" b="1" dirty="0" smtClean="0"/>
              <a:t> </a:t>
            </a:r>
            <a:endParaRPr lang="ru-RU" b="1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endParaRPr lang="ru-RU" sz="6000" dirty="0" smtClean="0"/>
          </a:p>
          <a:p>
            <a:pPr>
              <a:buNone/>
            </a:pPr>
            <a:r>
              <a:rPr lang="ru-RU" sz="6000" dirty="0" smtClean="0"/>
              <a:t>Мы все такие разные…</a:t>
            </a:r>
            <a:endParaRPr lang="ru-RU" sz="6000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Иногда нам хочется спать на уроках</a:t>
            </a:r>
            <a:endParaRPr lang="ru-RU" dirty="0"/>
          </a:p>
        </p:txBody>
      </p:sp>
      <p:pic>
        <p:nvPicPr>
          <p:cNvPr id="2050" name="Picture 2" descr="C:\Users\Админ\Desktop\на презентацию\DSC05810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785786" y="1071546"/>
            <a:ext cx="7572427" cy="5357850"/>
          </a:xfrm>
          <a:prstGeom prst="rect">
            <a:avLst/>
          </a:prstGeom>
          <a:noFill/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Иногда мы шипим в ответ на Ваши замечания</a:t>
            </a:r>
            <a:endParaRPr lang="ru-RU" dirty="0"/>
          </a:p>
        </p:txBody>
      </p:sp>
      <p:pic>
        <p:nvPicPr>
          <p:cNvPr id="3074" name="Picture 2" descr="C:\Users\Админ\Desktop\на презентацию\DSC08269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642911" y="1428736"/>
            <a:ext cx="7715304" cy="5072098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Иногда на уроке мы можем расслабиться</a:t>
            </a:r>
            <a:endParaRPr lang="ru-RU" dirty="0"/>
          </a:p>
        </p:txBody>
      </p:sp>
      <p:pic>
        <p:nvPicPr>
          <p:cNvPr id="4098" name="Picture 2" descr="C:\Users\Админ\Desktop\на презентацию\DSC05811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857224" y="1428736"/>
            <a:ext cx="7450197" cy="5072098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Иногда нам хочется спрятаться от всех</a:t>
            </a:r>
            <a:endParaRPr lang="ru-RU" dirty="0"/>
          </a:p>
        </p:txBody>
      </p:sp>
      <p:pic>
        <p:nvPicPr>
          <p:cNvPr id="5122" name="Picture 2" descr="C:\Users\Админ\Desktop\на презентацию\DSC06110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714348" y="1357298"/>
            <a:ext cx="7858180" cy="550070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259</TotalTime>
  <Words>103</Words>
  <Application>Microsoft Office PowerPoint</Application>
  <PresentationFormat>Экран (4:3)</PresentationFormat>
  <Paragraphs>20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Тема Office</vt:lpstr>
      <vt:lpstr>Слайд 1</vt:lpstr>
      <vt:lpstr>    УЧИТЕЛЬ…  </vt:lpstr>
      <vt:lpstr>Слайд 3</vt:lpstr>
      <vt:lpstr>Слайд 4</vt:lpstr>
      <vt:lpstr>Слайд 5</vt:lpstr>
      <vt:lpstr>Иногда нам хочется спать на уроках</vt:lpstr>
      <vt:lpstr>Иногда мы шипим в ответ на Ваши замечания</vt:lpstr>
      <vt:lpstr>Иногда на уроке мы можем расслабиться</vt:lpstr>
      <vt:lpstr>Иногда нам хочется спрятаться от всех</vt:lpstr>
      <vt:lpstr>Иногда мы хотим улететь с урока</vt:lpstr>
      <vt:lpstr>Иногда мы просто грустим</vt:lpstr>
      <vt:lpstr>Иногда нам хочется просто поговорить</vt:lpstr>
      <vt:lpstr>Слайд 13</vt:lpstr>
      <vt:lpstr>ПОЗДРАВЛЯЕМ С ПРАЗДНИКОМ!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Нашим учителям</dc:title>
  <dc:creator>Админ</dc:creator>
  <cp:lastModifiedBy>Roman</cp:lastModifiedBy>
  <cp:revision>29</cp:revision>
  <dcterms:created xsi:type="dcterms:W3CDTF">2010-09-30T10:20:49Z</dcterms:created>
  <dcterms:modified xsi:type="dcterms:W3CDTF">2012-02-25T21:27:44Z</dcterms:modified>
</cp:coreProperties>
</file>