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256" r:id="rId2"/>
    <p:sldId id="257" r:id="rId3"/>
    <p:sldId id="279" r:id="rId4"/>
    <p:sldId id="260" r:id="rId5"/>
    <p:sldId id="266" r:id="rId6"/>
    <p:sldId id="261" r:id="rId7"/>
    <p:sldId id="265" r:id="rId8"/>
    <p:sldId id="259" r:id="rId9"/>
    <p:sldId id="262" r:id="rId10"/>
    <p:sldId id="263" r:id="rId11"/>
    <p:sldId id="267" r:id="rId12"/>
    <p:sldId id="268" r:id="rId13"/>
    <p:sldId id="269" r:id="rId14"/>
    <p:sldId id="264" r:id="rId15"/>
    <p:sldId id="272" r:id="rId16"/>
    <p:sldId id="284" r:id="rId17"/>
    <p:sldId id="270" r:id="rId18"/>
    <p:sldId id="271" r:id="rId19"/>
    <p:sldId id="280" r:id="rId20"/>
    <p:sldId id="281" r:id="rId21"/>
    <p:sldId id="283" r:id="rId22"/>
    <p:sldId id="273" r:id="rId23"/>
    <p:sldId id="275" r:id="rId24"/>
    <p:sldId id="278" r:id="rId25"/>
    <p:sldId id="258" r:id="rId26"/>
    <p:sldId id="277" r:id="rId27"/>
    <p:sldId id="274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05C2"/>
    <a:srgbClr val="FF0066"/>
    <a:srgbClr val="C6BCEA"/>
    <a:srgbClr val="8B340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9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9640F5E-90DD-42B1-A942-AF032CB844C5}" type="datetimeFigureOut">
              <a:rPr lang="ru-RU"/>
              <a:pPr>
                <a:defRPr/>
              </a:pPr>
              <a:t>17.03.2012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83573A5-10CF-4D58-9FD6-95038F150C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BF859D-07F1-4E0D-B68C-54A701FA3EF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682CB2-2EAC-4394-9A1A-251726D5737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89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5C8AA64-FD14-4490-86C3-8417BE58D31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0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21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0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fld id="{25A83D7E-181C-4BE2-BE0F-7AF9273C2F30}" type="datetimeFigureOut">
              <a:rPr lang="ru-RU"/>
              <a:pPr>
                <a:defRPr/>
              </a:pPr>
              <a:t>17.03.2012</a:t>
            </a:fld>
            <a:endParaRPr lang="ru-RU" dirty="0"/>
          </a:p>
        </p:txBody>
      </p:sp>
      <p:sp>
        <p:nvSpPr>
          <p:cNvPr id="11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522A1-6A79-42A5-9A06-553A566284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4DE29-6C8B-4E82-9028-65ADA92560BF}" type="datetimeFigureOut">
              <a:rPr lang="ru-RU"/>
              <a:pPr>
                <a:defRPr/>
              </a:pPr>
              <a:t>17.03.2012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0B10D-3A9F-47BC-BA1F-DDCB5A826C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6D74B-91E1-47D9-9487-B21A9DE3645D}" type="datetimeFigureOut">
              <a:rPr lang="ru-RU"/>
              <a:pPr>
                <a:defRPr/>
              </a:pPr>
              <a:t>17.03.2012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D1C70-FBCB-4D88-A0EE-C0E48B90A7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88735-E329-4522-BFC3-1EC2485A7F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9978E-200B-4065-9EE3-916A32C44830}" type="datetimeFigureOut">
              <a:rPr lang="ru-RU"/>
              <a:pPr>
                <a:defRPr/>
              </a:pPr>
              <a:t>17.03.2012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E4413-F5CF-4959-A50D-373893CFC2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Прямоугольник 7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CC498-D6DB-443D-B962-1F43E82E22CE}" type="datetimeFigureOut">
              <a:rPr lang="ru-RU"/>
              <a:pPr>
                <a:defRPr/>
              </a:pPr>
              <a:t>17.03.2012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BEC3C-1141-44A0-9CB6-9C85910702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20A45-4D2E-4B3F-9DB5-B9E7154C29B9}" type="datetimeFigureOut">
              <a:rPr lang="ru-RU"/>
              <a:pPr>
                <a:defRPr/>
              </a:pPr>
              <a:t>17.03.2012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D891C-45BE-48B7-B14C-5609111A5D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8E6CB-DD16-46C5-9D01-50244D8FFB47}" type="datetimeFigureOut">
              <a:rPr lang="ru-RU"/>
              <a:pPr>
                <a:defRPr/>
              </a:pPr>
              <a:t>17.03.2012</a:t>
            </a:fld>
            <a:endParaRPr lang="ru-RU" dirty="0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C1C93-AD8A-4424-81FD-00D88EA677E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DB874-5684-407C-B6E0-B5E81B76D688}" type="datetimeFigureOut">
              <a:rPr lang="ru-RU"/>
              <a:pPr>
                <a:defRPr/>
              </a:pPr>
              <a:t>17.03.2012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7B8D2-14C2-4100-B8A8-C50C829CCA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B6F38-F2C4-4D5F-ACE0-67ED44637AE8}" type="datetimeFigureOut">
              <a:rPr lang="ru-RU"/>
              <a:pPr>
                <a:defRPr/>
              </a:pPr>
              <a:t>17.03.2012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67978-7381-44E7-AD68-976A991BAF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DA839-7338-406E-999E-49220179580B}" type="datetimeFigureOut">
              <a:rPr lang="ru-RU"/>
              <a:pPr>
                <a:defRPr/>
              </a:pPr>
              <a:t>17.03.2012</a:t>
            </a:fld>
            <a:endParaRPr lang="ru-RU" dirty="0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3EBDF-2460-4EE9-A8F4-2EAE4EEFDF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9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C1F18-98B8-4E26-80C4-7465D2CB02C8}" type="datetimeFigureOut">
              <a:rPr lang="ru-RU"/>
              <a:pPr>
                <a:defRPr/>
              </a:pPr>
              <a:t>17.03.2012</a:t>
            </a:fld>
            <a:endParaRPr lang="ru-RU" dirty="0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97CA0-A36C-4B06-8C92-EC19793D1D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3D0C9F3C-18ED-488A-848F-6414C33C3E21}" type="datetimeFigureOut">
              <a:rPr lang="ru-RU"/>
              <a:pPr>
                <a:defRPr/>
              </a:pPr>
              <a:t>17.03.2012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5D80F26E-F494-446C-95CA-DEF8B32046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0" r:id="rId2"/>
    <p:sldLayoutId id="2147483722" r:id="rId3"/>
    <p:sldLayoutId id="2147483719" r:id="rId4"/>
    <p:sldLayoutId id="2147483718" r:id="rId5"/>
    <p:sldLayoutId id="2147483723" r:id="rId6"/>
    <p:sldLayoutId id="2147483724" r:id="rId7"/>
    <p:sldLayoutId id="2147483725" r:id="rId8"/>
    <p:sldLayoutId id="2147483726" r:id="rId9"/>
    <p:sldLayoutId id="2147483717" r:id="rId10"/>
    <p:sldLayoutId id="2147483727" r:id="rId11"/>
    <p:sldLayoutId id="2147483728" r:id="rId12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fontAlgn="base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ts val="400"/>
        </a:spcBef>
        <a:spcAft>
          <a:spcPct val="0"/>
        </a:spcAft>
        <a:buClr>
          <a:srgbClr val="8B232E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40;\&#1052;&#1086;&#1080;%20&#1076;&#1086;&#1082;&#1091;&#1084;&#1077;&#1085;&#1090;&#1099;\iz_k.f._sluzhebni_roman_-_osen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gif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4.gif"/><Relationship Id="rId4" Type="http://schemas.openxmlformats.org/officeDocument/2006/relationships/image" Target="../media/image11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7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wmf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extBox 1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9588" y="4565650"/>
            <a:ext cx="5218112" cy="1566863"/>
          </a:xfrm>
          <a:prstGeom prst="rect">
            <a:avLst/>
          </a:prstGeom>
          <a:noFill/>
        </p:spPr>
      </p:pic>
      <p:pic>
        <p:nvPicPr>
          <p:cNvPr id="11" name="Рисунок 10" descr="C:\Documents and Settings\А\Мои документы\фото к презентации\IMG_1955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638" y="109538"/>
            <a:ext cx="2687637" cy="2030412"/>
          </a:xfrm>
          <a:prstGeom prst="rect">
            <a:avLst/>
          </a:prstGeom>
          <a:noFill/>
        </p:spPr>
      </p:pic>
      <p:pic>
        <p:nvPicPr>
          <p:cNvPr id="12" name="Рисунок 11" descr="C:\Documents and Settings\А\Мои документы\фото к презентации\IMG_1923.JP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1425" y="103188"/>
            <a:ext cx="2627313" cy="2079625"/>
          </a:xfrm>
          <a:prstGeom prst="rect">
            <a:avLst/>
          </a:prstGeom>
          <a:noFill/>
        </p:spPr>
      </p:pic>
      <p:pic>
        <p:nvPicPr>
          <p:cNvPr id="13" name="Рисунок 12" descr="C:\Documents and Settings\А\Мои документы\фото к презентации\DSCN1464.jpg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963" y="4492625"/>
            <a:ext cx="2608262" cy="2371725"/>
          </a:xfrm>
          <a:prstGeom prst="rect">
            <a:avLst/>
          </a:prstGeom>
          <a:noFill/>
        </p:spPr>
      </p:pic>
      <p:pic>
        <p:nvPicPr>
          <p:cNvPr id="14" name="Рисунок 13" descr="C:\Documents and Settings\А\Рабочий стол\Фото\Бийск\100CANON\File5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5989">
            <a:off x="6215063" y="4643438"/>
            <a:ext cx="2643187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Прямоугольник 23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84300" y="1682750"/>
            <a:ext cx="6516688" cy="3254375"/>
          </a:xfrm>
          <a:prstGeom prst="rect">
            <a:avLst/>
          </a:prstGeom>
          <a:noFill/>
        </p:spPr>
      </p:pic>
      <p:pic>
        <p:nvPicPr>
          <p:cNvPr id="15367" name="Рисунок 8" descr="f0f55f72dd70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43375" y="214313"/>
            <a:ext cx="13335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z_k.f._sluzhebni_roman_-_ose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5715000" y="635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ACT\Рабочий стол\ФОТО\ШКОЛА\для презентации\Изображение 003.jpg"/>
          <p:cNvPicPr>
            <a:picLocks noGrp="1" noChangeArrowheads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-6350" y="-6350"/>
            <a:ext cx="3835400" cy="3719513"/>
          </a:xfrm>
        </p:spPr>
      </p:pic>
      <p:pic>
        <p:nvPicPr>
          <p:cNvPr id="6" name="Рисунок 5" descr="C:\Documents and Settings\А\Рабочий стол\Фото\P100014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8" y="2000250"/>
            <a:ext cx="2643187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ACT\Рабочий стол\ФОТО\ШКОЛА\для презентации\Изображение 002.jp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1525" y="-6350"/>
            <a:ext cx="3060700" cy="2889250"/>
          </a:xfrm>
          <a:prstGeom prst="rect">
            <a:avLst/>
          </a:prstGeom>
          <a:noFill/>
        </p:spPr>
      </p:pic>
      <p:pic>
        <p:nvPicPr>
          <p:cNvPr id="8" name="Рисунок 7" descr="C:\Documents and Settings\ACT\Рабочий стол\ФОТО\ШКОЛА\Новая папка (4)\Изображение 028.jpg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1775" y="3687763"/>
            <a:ext cx="3675063" cy="3078162"/>
          </a:xfrm>
          <a:prstGeom prst="rect">
            <a:avLst/>
          </a:prstGeom>
          <a:noFill/>
        </p:spPr>
      </p:pic>
      <p:pic>
        <p:nvPicPr>
          <p:cNvPr id="9" name="Рисунок 8" descr="C:\Documents and Settings\ACT\Рабочий стол\ФОТО\ШКОЛА\олимпиада\Изображение 004.jpg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35638" y="3638550"/>
            <a:ext cx="3389312" cy="3030538"/>
          </a:xfrm>
          <a:prstGeom prst="rect">
            <a:avLst/>
          </a:prstGeom>
          <a:noFill/>
        </p:spPr>
      </p:pic>
      <p:pic>
        <p:nvPicPr>
          <p:cNvPr id="25606" name="Рисунок 9" descr="j0232133[1]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875" y="4429125"/>
            <a:ext cx="24574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28688" y="4572000"/>
            <a:ext cx="57308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>
              <a:solidFill>
                <a:srgbClr val="CB05C2"/>
              </a:solidFill>
              <a:latin typeface="Calibri" pitchFamily="34" charset="0"/>
            </a:endParaRPr>
          </a:p>
          <a:p>
            <a:pPr algn="ctr"/>
            <a:endParaRPr lang="ru-RU" sz="3200" b="1">
              <a:solidFill>
                <a:srgbClr val="CB05C2"/>
              </a:solidFill>
              <a:latin typeface="Calibri" pitchFamily="34" charset="0"/>
            </a:endParaRPr>
          </a:p>
          <a:p>
            <a:pPr algn="ctr"/>
            <a:r>
              <a:rPr lang="ru-RU" sz="3200" b="1" i="1">
                <a:solidFill>
                  <a:srgbClr val="CB05C2"/>
                </a:solidFill>
                <a:latin typeface="Calibri" pitchFamily="34" charset="0"/>
              </a:rPr>
              <a:t>Каждый в классе очень нужен,</a:t>
            </a:r>
          </a:p>
          <a:p>
            <a:pPr algn="ctr"/>
            <a:r>
              <a:rPr lang="ru-RU" sz="3200" b="1" i="1">
                <a:solidFill>
                  <a:srgbClr val="CB05C2"/>
                </a:solidFill>
                <a:latin typeface="Calibri" pitchFamily="34" charset="0"/>
              </a:rPr>
              <a:t>В каждом мы нуждаемся</a:t>
            </a:r>
            <a:r>
              <a:rPr lang="ru-RU" i="1">
                <a:latin typeface="Calibri" pitchFamily="34" charset="0"/>
              </a:rPr>
              <a:t>.</a:t>
            </a:r>
          </a:p>
        </p:txBody>
      </p:sp>
      <p:pic>
        <p:nvPicPr>
          <p:cNvPr id="6" name="Рисунок 5" descr="C:\Documents and Settings\ACT\Рабочий стол\ФОТО\ШКОЛА\Новая папка (2)\Изображение 007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98450"/>
            <a:ext cx="6778625" cy="10485438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"/>
          <p:cNvSpPr txBox="1">
            <a:spLocks noChangeArrowheads="1"/>
          </p:cNvSpPr>
          <p:nvPr/>
        </p:nvSpPr>
        <p:spPr bwMode="auto">
          <a:xfrm>
            <a:off x="928688" y="5143500"/>
            <a:ext cx="667543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>
                <a:solidFill>
                  <a:srgbClr val="CB05C2"/>
                </a:solidFill>
                <a:latin typeface="Calibri" pitchFamily="34" charset="0"/>
              </a:rPr>
              <a:t>			</a:t>
            </a:r>
            <a:r>
              <a:rPr lang="ru-RU" sz="3200" b="1" i="1">
                <a:solidFill>
                  <a:srgbClr val="CB05C2"/>
                </a:solidFill>
                <a:latin typeface="Calibri" pitchFamily="34" charset="0"/>
              </a:rPr>
              <a:t>Все мальчишки озорные, </a:t>
            </a:r>
          </a:p>
          <a:p>
            <a:pPr algn="ctr"/>
            <a:r>
              <a:rPr lang="ru-RU" sz="3200" b="1" i="1">
                <a:solidFill>
                  <a:srgbClr val="CB05C2"/>
                </a:solidFill>
                <a:latin typeface="Calibri" pitchFamily="34" charset="0"/>
              </a:rPr>
              <a:t>		Просто супербоевые</a:t>
            </a:r>
            <a:r>
              <a:rPr lang="ru-RU" sz="3200">
                <a:solidFill>
                  <a:srgbClr val="CB05C2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3" name="Рисунок 2" descr="C:\Documents and Settings\ACT\Рабочий стол\ФОТО\ШКОЛА\Новая папка (4)\Изображение 007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2925" y="133350"/>
            <a:ext cx="4297363" cy="4803775"/>
          </a:xfrm>
          <a:prstGeom prst="rect">
            <a:avLst/>
          </a:prstGeom>
          <a:noFill/>
        </p:spPr>
      </p:pic>
      <p:pic>
        <p:nvPicPr>
          <p:cNvPr id="4" name="Рисунок 3" descr="C:\Documents and Settings\А\Мои документы\фото к презентации\IMG_19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42875"/>
            <a:ext cx="35718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ru-RU" b="1" smtClean="0">
                <a:solidFill>
                  <a:srgbClr val="7030A0"/>
                </a:solidFill>
              </a:rPr>
              <a:t>А девочки – красавицы,</a:t>
            </a:r>
            <a:br>
              <a:rPr lang="ru-RU" b="1" smtClean="0">
                <a:solidFill>
                  <a:srgbClr val="7030A0"/>
                </a:solidFill>
              </a:rPr>
            </a:br>
            <a:r>
              <a:rPr lang="ru-RU" b="1" smtClean="0">
                <a:solidFill>
                  <a:srgbClr val="7030A0"/>
                </a:solidFill>
              </a:rPr>
              <a:t>Мальчикам очень нравятся</a:t>
            </a:r>
            <a:r>
              <a:rPr lang="ru-RU" b="1" smtClean="0"/>
              <a:t>.</a:t>
            </a:r>
          </a:p>
        </p:txBody>
      </p:sp>
      <p:pic>
        <p:nvPicPr>
          <p:cNvPr id="3" name="Рисунок 2" descr="C:\Documents and Settings\ACT\Рабочий стол\ФОТО\ШКОЛА\IMG_0650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8875" y="1352550"/>
            <a:ext cx="6845300" cy="5187950"/>
          </a:xfrm>
          <a:prstGeom prst="rect">
            <a:avLst/>
          </a:prstGeom>
          <a:noFill/>
        </p:spPr>
      </p:pic>
      <p:pic>
        <p:nvPicPr>
          <p:cNvPr id="4" name="Рисунок 3" descr="school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1663" y="1279525"/>
            <a:ext cx="2505075" cy="338455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/>
          <p:cNvPicPr>
            <a:picLocks noGrp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41313" y="2127250"/>
            <a:ext cx="4164012" cy="4054475"/>
          </a:xfrm>
        </p:spPr>
      </p:pic>
      <p:pic>
        <p:nvPicPr>
          <p:cNvPr id="7" name="Рисунок 6" descr="C:\Documents and Settings\А\Мои документы\фото к презентации\IMG_19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028950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Изображение 07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714375"/>
            <a:ext cx="2428875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6" name="Рисунок 5" descr="C:\Documents and Settings\А\Мои документы\фото к презентации\IMG_19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63" y="0"/>
            <a:ext cx="2928937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А\Мои документы\фото к презентации\IMG_195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75" y="3500438"/>
            <a:ext cx="3571875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smtClean="0">
                <a:solidFill>
                  <a:schemeClr val="accent2"/>
                </a:solidFill>
              </a:rPr>
              <a:t>Над проектом трудимся с ночи до зари</a:t>
            </a:r>
          </a:p>
        </p:txBody>
      </p:sp>
      <p:pic>
        <p:nvPicPr>
          <p:cNvPr id="14" name="Содержимое 13" descr="C:\Documents and Settings\ACT\Рабочий стол\ФОТО\ШКОЛА\для презентации\Изображение 009.jpg"/>
          <p:cNvPicPr>
            <a:picLocks noGrp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33388" y="1566863"/>
            <a:ext cx="4089400" cy="8180387"/>
          </a:xfrm>
        </p:spPr>
      </p:pic>
      <p:pic>
        <p:nvPicPr>
          <p:cNvPr id="19" name="Содержимое 18" descr="C:\Documents and Settings\ACT\Рабочий стол\ФОТО\ШКОЛА\Новая папка (4)\Изображение 025.jpg"/>
          <p:cNvPicPr>
            <a:picLocks noGrp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33938" y="1566863"/>
            <a:ext cx="3975100" cy="7862887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ACT\Рабочий стол\ФОТО\ШКОЛА\Изображение 149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25" y="-6350"/>
            <a:ext cx="3475038" cy="3182938"/>
          </a:xfrm>
          <a:prstGeom prst="rect">
            <a:avLst/>
          </a:prstGeom>
          <a:noFill/>
        </p:spPr>
      </p:pic>
      <p:pic>
        <p:nvPicPr>
          <p:cNvPr id="6" name="Рисунок 5" descr="C:\Documents and Settings\ACT\Рабочий стол\ФОТО\ШКОЛА\Неделя\Изображение 018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-6350"/>
            <a:ext cx="3365500" cy="3298825"/>
          </a:xfrm>
          <a:prstGeom prst="rect">
            <a:avLst/>
          </a:prstGeom>
          <a:noFill/>
        </p:spPr>
      </p:pic>
      <p:pic>
        <p:nvPicPr>
          <p:cNvPr id="7" name="Рисунок 6" descr="C:\Documents and Settings\ACT\Рабочий стол\ФОТО\ШКОЛА\Неделя\Изображение 036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75" y="3638550"/>
            <a:ext cx="3944938" cy="3163888"/>
          </a:xfrm>
          <a:prstGeom prst="rect">
            <a:avLst/>
          </a:prstGeom>
          <a:noFill/>
        </p:spPr>
      </p:pic>
      <p:pic>
        <p:nvPicPr>
          <p:cNvPr id="8" name="Рисунок 7" descr="C:\Documents and Settings\А\Мои документы\Мои рисунки\Изображение\фотографии\Изображение 018.jp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6075" y="3713163"/>
            <a:ext cx="3625850" cy="3138487"/>
          </a:xfrm>
          <a:prstGeom prst="rect">
            <a:avLst/>
          </a:prstGeom>
          <a:noFill/>
        </p:spPr>
      </p:pic>
      <p:pic>
        <p:nvPicPr>
          <p:cNvPr id="9" name="Рисунок 8" descr="C:\Documents and Settings\ACT\Рабочий стол\ФОТО\ШКОЛА\Неделя\Изображение 011.jpg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92438" y="280988"/>
            <a:ext cx="2732087" cy="2651125"/>
          </a:xfrm>
          <a:prstGeom prst="rect">
            <a:avLst/>
          </a:prstGeom>
          <a:noFill/>
        </p:spPr>
      </p:pic>
      <p:pic>
        <p:nvPicPr>
          <p:cNvPr id="12" name="TextBox 11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74763" y="2974975"/>
            <a:ext cx="5729287" cy="749300"/>
          </a:xfrm>
          <a:prstGeom prst="rect">
            <a:avLst/>
          </a:prstGeom>
          <a:noFill/>
        </p:spPr>
      </p:pic>
      <p:pic>
        <p:nvPicPr>
          <p:cNvPr id="13" name="Рисунок 12" descr="C:\Documents and Settings\ACT\Рабочий стол\ФОТО\ШКОЛА\Неделя\Изображение 002.jpg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06813" y="4138613"/>
            <a:ext cx="1944687" cy="1938337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8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8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8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8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286375" y="4143375"/>
            <a:ext cx="3143250" cy="13239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CB05C2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+mn-lt"/>
              </a:rPr>
              <a:t>Очень дружно мы живём,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+mn-lt"/>
              </a:rPr>
              <a:t>Песни весело поём.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+mn-lt"/>
              </a:rPr>
              <a:t>Ну чего же тут скрывать?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+mn-lt"/>
              </a:rPr>
              <a:t>Мы – талантливые дети!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6" name="Рисунок 15" descr="C:\Documents and Settings\ACT\Рабочий стол\ФОТО\ШКОЛА\Изображение 159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313" y="195263"/>
            <a:ext cx="4413250" cy="2992437"/>
          </a:xfrm>
          <a:prstGeom prst="rect">
            <a:avLst/>
          </a:prstGeom>
          <a:noFill/>
        </p:spPr>
      </p:pic>
      <p:pic>
        <p:nvPicPr>
          <p:cNvPr id="17" name="Рисунок 16" descr="Изображение 012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300" y="3481388"/>
            <a:ext cx="3894138" cy="2846387"/>
          </a:xfrm>
          <a:prstGeom prst="rect">
            <a:avLst/>
          </a:prstGeom>
          <a:noFill/>
        </p:spPr>
      </p:pic>
      <p:pic>
        <p:nvPicPr>
          <p:cNvPr id="18" name="Рисунок 17" descr="C:\Documents and Settings\ACT\Рабочий стол\ФОТО\ШКОЛА\SL740905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4700" y="85725"/>
            <a:ext cx="4400550" cy="31877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CT\Рабочий стол\ФОТО\ШКОЛА\презентация\Изображение 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14313"/>
            <a:ext cx="3786188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А\Рабочий стол\Фото\Бийск\100CANON\File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38" y="3786188"/>
            <a:ext cx="29289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А\Мои документы\фото к презентации\DSC014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3857625"/>
            <a:ext cx="29289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ACT\Рабочий стол\ФОТО\ШКОЛА\SL7409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3" y="214313"/>
            <a:ext cx="364331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  <p:pic>
        <p:nvPicPr>
          <p:cNvPr id="34821" name="Рисунок 6" descr="butterfly_200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9063" y="3714750"/>
            <a:ext cx="178117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Documents and Settings\А\Мои документы\Мои рисунки\Изображение\фотографии\Изображение 072.jpg"/>
          <p:cNvPicPr>
            <a:picLocks noGrp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66675" y="2584450"/>
            <a:ext cx="4919663" cy="8632825"/>
          </a:xfrm>
        </p:spPr>
      </p:pic>
      <p:pic>
        <p:nvPicPr>
          <p:cNvPr id="5" name="Рисунок 4" descr="C:\Documents and Settings\А\Мои документы\Мои рисунки\Изображение\фотографии\Изображение 057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1013" y="2371725"/>
            <a:ext cx="4919662" cy="8491538"/>
          </a:xfrm>
          <a:prstGeom prst="rect">
            <a:avLst/>
          </a:prstGeom>
          <a:noFill/>
        </p:spPr>
      </p:pic>
      <p:pic>
        <p:nvPicPr>
          <p:cNvPr id="6" name="Рисунок 5" descr="C:\Documents and Settings\А\Рабочий стол\Фото\Бийск\100CANON\File29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2363" y="481013"/>
            <a:ext cx="3468687" cy="2822575"/>
          </a:xfrm>
          <a:prstGeom prst="rect">
            <a:avLst/>
          </a:prstGeom>
          <a:noFill/>
        </p:spPr>
      </p:pic>
      <p:pic>
        <p:nvPicPr>
          <p:cNvPr id="7" name="Рисунок 6" descr="C:\Documents and Settings\ACT\Рабочий стол\ФОТО\ШКОЛА\Изображение 275.jp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3375" y="407988"/>
            <a:ext cx="3462338" cy="2786062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лако 10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388" y="207963"/>
            <a:ext cx="2316162" cy="1743075"/>
          </a:xfrm>
          <a:prstGeom prst="rect">
            <a:avLst/>
          </a:prstGeom>
          <a:noFill/>
        </p:spPr>
      </p:pic>
      <p:sp>
        <p:nvSpPr>
          <p:cNvPr id="16" name="Облако 15"/>
          <p:cNvSpPr/>
          <p:nvPr/>
        </p:nvSpPr>
        <p:spPr>
          <a:xfrm>
            <a:off x="3143240" y="0"/>
            <a:ext cx="2500330" cy="1714488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Жаркова</a:t>
            </a:r>
            <a:r>
              <a:rPr lang="ru-RU" dirty="0">
                <a:ln>
                  <a:solidFill>
                    <a:srgbClr val="92D05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Катя</a:t>
            </a:r>
            <a:endParaRPr lang="ru-RU" dirty="0">
              <a:ln>
                <a:solidFill>
                  <a:srgbClr val="92D05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Облако 16"/>
          <p:cNvSpPr/>
          <p:nvPr/>
        </p:nvSpPr>
        <p:spPr>
          <a:xfrm>
            <a:off x="6143636" y="285728"/>
            <a:ext cx="2643206" cy="1357322"/>
          </a:xfrm>
          <a:prstGeom prst="clou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Колчакова Ксеня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8" name="Облако 17"/>
          <p:cNvSpPr/>
          <p:nvPr/>
        </p:nvSpPr>
        <p:spPr>
          <a:xfrm>
            <a:off x="-142875" y="2857500"/>
            <a:ext cx="2357438" cy="2071688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Кочкин Женя</a:t>
            </a:r>
            <a:endParaRPr lang="ru-RU" dirty="0"/>
          </a:p>
        </p:txBody>
      </p:sp>
      <p:sp>
        <p:nvSpPr>
          <p:cNvPr id="19" name="Облако 18"/>
          <p:cNvSpPr/>
          <p:nvPr/>
        </p:nvSpPr>
        <p:spPr>
          <a:xfrm>
            <a:off x="6286512" y="2285992"/>
            <a:ext cx="2286016" cy="171451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Тарбокова</a:t>
            </a:r>
            <a:r>
              <a:rPr lang="ru-RU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</a:rPr>
              <a:t>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Оля</a:t>
            </a:r>
            <a:endParaRPr lang="ru-RU" dirty="0">
              <a:ln>
                <a:solidFill>
                  <a:srgbClr val="92D05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21" name="Облако 20"/>
          <p:cNvSpPr/>
          <p:nvPr/>
        </p:nvSpPr>
        <p:spPr>
          <a:xfrm>
            <a:off x="4214810" y="3357562"/>
            <a:ext cx="2714644" cy="1857388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Фигель Дима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Облако 21"/>
          <p:cNvSpPr/>
          <p:nvPr/>
        </p:nvSpPr>
        <p:spPr>
          <a:xfrm>
            <a:off x="2500298" y="5214950"/>
            <a:ext cx="2286016" cy="1414466"/>
          </a:xfrm>
          <a:prstGeom prst="cloud">
            <a:avLst/>
          </a:prstGeom>
          <a:solidFill>
            <a:srgbClr val="CB05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</a:rPr>
              <a:t>Некрасов Максим</a:t>
            </a:r>
            <a:endParaRPr lang="ru-RU" dirty="0">
              <a:ln>
                <a:solidFill>
                  <a:srgbClr val="92D050"/>
                </a:solidFill>
              </a:ln>
              <a:solidFill>
                <a:srgbClr val="00B050"/>
              </a:solidFill>
            </a:endParaRPr>
          </a:p>
        </p:txBody>
      </p:sp>
      <p:pic>
        <p:nvPicPr>
          <p:cNvPr id="24" name="Облако 2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2450" y="5205413"/>
            <a:ext cx="2316163" cy="1676400"/>
          </a:xfrm>
          <a:prstGeom prst="rect">
            <a:avLst/>
          </a:prstGeom>
          <a:noFill/>
        </p:spPr>
      </p:pic>
      <p:pic>
        <p:nvPicPr>
          <p:cNvPr id="23" name="Рисунок 22" descr="C:\Documents and Settings\А\Мои документы\фото к презентации\IMG_1941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5065713"/>
            <a:ext cx="2011363" cy="2011362"/>
          </a:xfrm>
          <a:prstGeom prst="rect">
            <a:avLst/>
          </a:prstGeom>
          <a:noFill/>
        </p:spPr>
      </p:pic>
      <p:pic>
        <p:nvPicPr>
          <p:cNvPr id="25" name="Рисунок 24" descr="C:\Documents and Settings\А\Мои документы\фото к презентации\IMG_1943.JP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39050" y="2706688"/>
            <a:ext cx="1724025" cy="1798637"/>
          </a:xfrm>
          <a:prstGeom prst="rect">
            <a:avLst/>
          </a:prstGeom>
          <a:noFill/>
        </p:spPr>
      </p:pic>
      <p:pic>
        <p:nvPicPr>
          <p:cNvPr id="26" name="Рисунок 25" descr="C:\Documents and Settings\А\Мои документы\фото к презентации\IMG_1947.JPG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4738" y="5224463"/>
            <a:ext cx="1938337" cy="1639887"/>
          </a:xfrm>
          <a:prstGeom prst="rect">
            <a:avLst/>
          </a:prstGeom>
          <a:noFill/>
        </p:spPr>
      </p:pic>
      <p:pic>
        <p:nvPicPr>
          <p:cNvPr id="29" name="Рисунок 28" descr="C:\Documents and Settings\А\Рабочий стол\Фото\P1000041.JPG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79713" y="993775"/>
            <a:ext cx="2157412" cy="1725613"/>
          </a:xfrm>
          <a:prstGeom prst="rect">
            <a:avLst/>
          </a:prstGeom>
          <a:noFill/>
        </p:spPr>
      </p:pic>
      <p:pic>
        <p:nvPicPr>
          <p:cNvPr id="32" name="Рисунок 31" descr="C:\Documents and Settings\ACT\Рабочий стол\ФОТО\ШКОЛА\для презентации\DSC02216.JPG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53050" y="781050"/>
            <a:ext cx="2011363" cy="1870075"/>
          </a:xfrm>
          <a:prstGeom prst="rect">
            <a:avLst/>
          </a:prstGeom>
          <a:noFill/>
        </p:spPr>
      </p:pic>
      <p:pic>
        <p:nvPicPr>
          <p:cNvPr id="33" name="Рисунок 32" descr="C:\Documents and Settings\школа\Мои документы\Мои рисунки\мои дети\DSC00231.JPG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6350" y="1066800"/>
            <a:ext cx="2159000" cy="2011363"/>
          </a:xfrm>
          <a:prstGeom prst="rect">
            <a:avLst/>
          </a:prstGeom>
          <a:noFill/>
        </p:spPr>
      </p:pic>
      <p:pic>
        <p:nvPicPr>
          <p:cNvPr id="34" name="Рисунок 33" descr="C:\Documents and Settings\ACT\Мои документы\Мои рисунки\2010-03-21, Изображение\Изображение 012.jpg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92625" y="4279900"/>
            <a:ext cx="2157413" cy="2084388"/>
          </a:xfrm>
          <a:prstGeom prst="rect">
            <a:avLst/>
          </a:prstGeom>
          <a:noFill/>
        </p:spPr>
      </p:pic>
      <p:pic>
        <p:nvPicPr>
          <p:cNvPr id="35" name="Рисунок 34" descr="C:\Documents and Settings\А\Мои документы\фото к презентации\DSC02784.JPG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219075" y="3992563"/>
            <a:ext cx="2371725" cy="1970087"/>
          </a:xfrm>
          <a:prstGeom prst="rect">
            <a:avLst/>
          </a:prstGeom>
          <a:noFill/>
        </p:spPr>
      </p:pic>
      <p:pic>
        <p:nvPicPr>
          <p:cNvPr id="27" name="Облако 26"/>
          <p:cNvPicPr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60575" y="2493963"/>
            <a:ext cx="2955925" cy="1816100"/>
          </a:xfrm>
          <a:prstGeom prst="rect">
            <a:avLst/>
          </a:prstGeom>
          <a:noFill/>
        </p:spPr>
      </p:pic>
      <p:pic>
        <p:nvPicPr>
          <p:cNvPr id="28" name="Рисунок 27" descr="C:\Documents and Settings\ACT\Рабочий стол\ФОТО\ШКОЛА\для презентации\DSC02206.JPG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08175" y="3340100"/>
            <a:ext cx="2755900" cy="2122488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>
                <a:solidFill>
                  <a:srgbClr val="CB05C2"/>
                </a:solidFill>
              </a:rPr>
              <a:t>Любим во всех конкурсах выигрывать!</a:t>
            </a:r>
          </a:p>
        </p:txBody>
      </p:sp>
      <p:pic>
        <p:nvPicPr>
          <p:cNvPr id="4" name="Содержимое 3" descr="C:\Documents and Settings\А\Мои документы\Мои рисунки\Изображение\фотографии\Изображение 083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7250" y="1285875"/>
            <a:ext cx="3395663" cy="2924175"/>
          </a:xfrm>
        </p:spPr>
      </p:pic>
      <p:pic>
        <p:nvPicPr>
          <p:cNvPr id="5" name="Рисунок 4" descr="C:\Documents and Settings\А\Мои документы\Мои рисунки\Изображение\фотографии\Изображение 0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38" y="1285875"/>
            <a:ext cx="32480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А\Мои документы\фото к презентации\DSC019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0" y="3857625"/>
            <a:ext cx="3929063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ACT\Рабочий стол\ФОТО\ШКОЛА\Изображение 143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75" y="3297238"/>
            <a:ext cx="4425950" cy="3475037"/>
          </a:xfrm>
          <a:prstGeom prst="rect">
            <a:avLst/>
          </a:prstGeom>
          <a:noFill/>
        </p:spPr>
      </p:pic>
      <p:pic>
        <p:nvPicPr>
          <p:cNvPr id="5" name="Рисунок 4" descr="C:\Documents and Settings\ACT\Рабочий стол\ФОТО\ШКОЛА\Изображение 141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8900" y="3614738"/>
            <a:ext cx="3730625" cy="2951162"/>
          </a:xfrm>
          <a:prstGeom prst="rect">
            <a:avLst/>
          </a:prstGeom>
          <a:noFill/>
        </p:spPr>
      </p:pic>
      <p:pic>
        <p:nvPicPr>
          <p:cNvPr id="7" name="Рисунок 6" descr="C:\Documents and Settings\А\Мои документы\фото к презентации\IMG_1970.JP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33350" y="-139700"/>
            <a:ext cx="4778375" cy="3711575"/>
          </a:xfrm>
          <a:prstGeom prst="rect">
            <a:avLst/>
          </a:prstGeom>
          <a:noFill/>
        </p:spPr>
      </p:pic>
      <p:pic>
        <p:nvPicPr>
          <p:cNvPr id="9" name="Рисунок 8" descr="C:\Documents and Settings\А\Мои документы\фото к презентации\IMG_1972.JPG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10150" y="-139700"/>
            <a:ext cx="4206875" cy="37846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786188"/>
            <a:ext cx="8229600" cy="2286000"/>
          </a:xfrm>
        </p:spPr>
        <p:txBody>
          <a:bodyPr/>
          <a:lstStyle/>
          <a:p>
            <a:pPr algn="ctr"/>
            <a:r>
              <a:rPr lang="ru-RU" sz="2400" smtClean="0">
                <a:solidFill>
                  <a:srgbClr val="CB05C2"/>
                </a:solidFill>
              </a:rPr>
              <a:t>Мы вместе привыкли трудиться,</a:t>
            </a:r>
            <a:br>
              <a:rPr lang="ru-RU" sz="2400" smtClean="0">
                <a:solidFill>
                  <a:srgbClr val="CB05C2"/>
                </a:solidFill>
              </a:rPr>
            </a:br>
            <a:r>
              <a:rPr lang="ru-RU" sz="2400" smtClean="0">
                <a:solidFill>
                  <a:srgbClr val="CB05C2"/>
                </a:solidFill>
              </a:rPr>
              <a:t>И отдых совместно делить,</a:t>
            </a:r>
            <a:br>
              <a:rPr lang="ru-RU" sz="2400" smtClean="0">
                <a:solidFill>
                  <a:srgbClr val="CB05C2"/>
                </a:solidFill>
              </a:rPr>
            </a:br>
            <a:r>
              <a:rPr lang="ru-RU" sz="2400" smtClean="0">
                <a:solidFill>
                  <a:srgbClr val="CB05C2"/>
                </a:solidFill>
              </a:rPr>
              <a:t>И так не могло получиться, </a:t>
            </a:r>
            <a:br>
              <a:rPr lang="ru-RU" sz="2400" smtClean="0">
                <a:solidFill>
                  <a:srgbClr val="CB05C2"/>
                </a:solidFill>
              </a:rPr>
            </a:br>
            <a:r>
              <a:rPr lang="ru-RU" sz="2400" smtClean="0">
                <a:solidFill>
                  <a:srgbClr val="CB05C2"/>
                </a:solidFill>
              </a:rPr>
              <a:t>Что кто-то решил «откосить».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52400" y="652463"/>
            <a:ext cx="8229600" cy="676275"/>
          </a:xfrm>
          <a:prstGeom prst="rect">
            <a:avLst/>
          </a:prstGeom>
        </p:spPr>
        <p:txBody>
          <a:bodyPr anchor="b">
            <a:normAutofit fontScale="67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</a:t>
            </a:r>
            <a:br>
              <a:rPr lang="ru-RU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».</a:t>
            </a:r>
            <a:endParaRPr lang="ru-RU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C:\Documents and Settings\ACT\Рабочий стол\ФОТО\ШКОЛА\презентация\Изображение 020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4988" y="109538"/>
            <a:ext cx="3608387" cy="3298825"/>
          </a:xfrm>
          <a:prstGeom prst="rect">
            <a:avLst/>
          </a:prstGeom>
          <a:noFill/>
        </p:spPr>
      </p:pic>
      <p:pic>
        <p:nvPicPr>
          <p:cNvPr id="8" name="Рисунок 7" descr="C:\Documents and Settings\ACT\Рабочий стол\ФОТО\ШКОЛА\презентация\Изображение 021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23813"/>
            <a:ext cx="3316288" cy="2895600"/>
          </a:xfrm>
          <a:prstGeom prst="rect">
            <a:avLst/>
          </a:prstGeom>
          <a:noFill/>
        </p:spPr>
      </p:pic>
      <p:pic>
        <p:nvPicPr>
          <p:cNvPr id="9" name="Рисунок 8" descr="C:\Documents and Settings\А\Мои документы\фото к презентации\DSC05176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7050" y="1852613"/>
            <a:ext cx="2797175" cy="2725737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WordArt 5"/>
          <p:cNvSpPr>
            <a:spLocks noChangeArrowheads="1" noChangeShapeType="1" noTextEdit="1"/>
          </p:cNvSpPr>
          <p:nvPr/>
        </p:nvSpPr>
        <p:spPr bwMode="auto">
          <a:xfrm>
            <a:off x="1116013" y="765175"/>
            <a:ext cx="7273925" cy="4614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Дорогие родители!</a:t>
            </a:r>
          </a:p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Спасибо Вам </a:t>
            </a:r>
          </a:p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за вашу заботу </a:t>
            </a:r>
          </a:p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и внимание.</a:t>
            </a:r>
          </a:p>
        </p:txBody>
      </p:sp>
      <p:pic>
        <p:nvPicPr>
          <p:cNvPr id="40962" name="Picture 7" descr="flover_003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3933825"/>
            <a:ext cx="1982787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ACT\Рабочий стол\ФОТО\ШКОЛА\презентация\Изображение 010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6213" y="3067050"/>
            <a:ext cx="1354137" cy="1981200"/>
          </a:xfrm>
          <a:prstGeom prst="rect">
            <a:avLst/>
          </a:prstGeom>
          <a:noFill/>
        </p:spPr>
      </p:pic>
      <p:pic>
        <p:nvPicPr>
          <p:cNvPr id="7" name="Рисунок 6" descr="DSCN1456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6975" y="1146175"/>
            <a:ext cx="1511300" cy="1676400"/>
          </a:xfrm>
          <a:prstGeom prst="rect">
            <a:avLst/>
          </a:prstGeom>
          <a:noFill/>
        </p:spPr>
      </p:pic>
      <p:pic>
        <p:nvPicPr>
          <p:cNvPr id="8" name="Рисунок 7" descr="C:\Documents and Settings\ACT\Рабочий стол\ФОТО\ШКОЛА\презентация\Изображение 021.jp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3050" y="5413375"/>
            <a:ext cx="1651000" cy="1395413"/>
          </a:xfrm>
          <a:prstGeom prst="rect">
            <a:avLst/>
          </a:prstGeom>
          <a:noFill/>
        </p:spPr>
      </p:pic>
      <p:pic>
        <p:nvPicPr>
          <p:cNvPr id="9" name="Рисунок 8" descr="C:\Documents and Settings\ACT\Рабочий стол\ФОТО\ШКОЛА\презентация\Изображение 023.jpg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800" y="5426075"/>
            <a:ext cx="1646238" cy="1438275"/>
          </a:xfrm>
          <a:prstGeom prst="rect">
            <a:avLst/>
          </a:prstGeom>
          <a:noFill/>
        </p:spPr>
      </p:pic>
      <p:pic>
        <p:nvPicPr>
          <p:cNvPr id="11" name="Рисунок 10" descr="C:\Documents and Settings\ACT\Рабочий стол\ФОТО\ШКОЛА\для презентации\DSC02220.JPG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41963" y="5364163"/>
            <a:ext cx="1693862" cy="1444625"/>
          </a:xfrm>
          <a:prstGeom prst="rect">
            <a:avLst/>
          </a:prstGeom>
          <a:noFill/>
        </p:spPr>
      </p:pic>
      <p:pic>
        <p:nvPicPr>
          <p:cNvPr id="12" name="Рисунок 11" descr="C:\Documents and Settings\ACT\Рабочий стол\ФОТО\ШКОЛА\презентация\Изображение 020.jpg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838" y="1951038"/>
            <a:ext cx="1609725" cy="1682750"/>
          </a:xfrm>
          <a:prstGeom prst="rect">
            <a:avLst/>
          </a:prstGeom>
          <a:noFill/>
        </p:spPr>
      </p:pic>
      <p:pic>
        <p:nvPicPr>
          <p:cNvPr id="10" name="Рисунок 9" descr="C:\Documents and Settings\ACT\Рабочий стол\ФОТО\ШКОЛА\фото проект\Отсканировано 01.03.2010 8-01.bmp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56513" y="5248275"/>
            <a:ext cx="1371600" cy="1506538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/>
          <p:cNvPicPr>
            <a:picLocks noGrp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76213" y="139700"/>
            <a:ext cx="8516937" cy="5992813"/>
          </a:xfrm>
        </p:spPr>
      </p:pic>
      <p:pic>
        <p:nvPicPr>
          <p:cNvPr id="4" name="Рисунок 3" descr="C:\Documents and Settings\А\Мои документы\фото к презентации\IMG_19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63" y="1928813"/>
            <a:ext cx="7072312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Рисунок 6" descr="flover_00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711009">
            <a:off x="2324894" y="5572919"/>
            <a:ext cx="1160462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Рисунок 7" descr="flover_003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5" y="5429250"/>
            <a:ext cx="714375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377825" y="201613"/>
            <a:ext cx="8699500" cy="1236662"/>
          </a:xfrm>
          <a:ln>
            <a:noFill/>
          </a:ln>
        </p:spPr>
      </p:pic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375"/>
          </a:xfrm>
        </p:spPr>
      </p:sp>
      <p:pic>
        <p:nvPicPr>
          <p:cNvPr id="43011" name="Рисунок 3" descr="C:\Documents and Settings\А\Рабочий стол\Фото\DSC001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571625"/>
            <a:ext cx="8501063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Рисунок 4" descr="Рисунок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688" y="1000125"/>
            <a:ext cx="2500312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u22_130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:\свадьба\IMG_36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571625"/>
            <a:ext cx="2643188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TextBox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2813" y="201613"/>
            <a:ext cx="5467350" cy="974725"/>
          </a:xfrm>
          <a:prstGeom prst="rect">
            <a:avLst/>
          </a:prstGeom>
          <a:noFill/>
        </p:spPr>
      </p:pic>
      <p:pic>
        <p:nvPicPr>
          <p:cNvPr id="7" name="TextBox 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100" y="5803900"/>
            <a:ext cx="7808913" cy="809625"/>
          </a:xfrm>
          <a:prstGeom prst="rect">
            <a:avLst/>
          </a:prstGeom>
          <a:noFill/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071813" y="2286000"/>
            <a:ext cx="5600700" cy="2308225"/>
          </a:xfrm>
          <a:prstGeom prst="rect">
            <a:avLst/>
          </a:prstGeom>
          <a:gradFill rotWithShape="0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latin typeface="Calibri" pitchFamily="34" charset="0"/>
            </a:endParaRPr>
          </a:p>
          <a:p>
            <a:r>
              <a:rPr lang="ru-RU" sz="2400">
                <a:latin typeface="Calibri" pitchFamily="34" charset="0"/>
              </a:rPr>
              <a:t>Четыре года, как четыре дня,</a:t>
            </a:r>
          </a:p>
          <a:p>
            <a:r>
              <a:rPr lang="ru-RU" sz="2400">
                <a:latin typeface="Calibri" pitchFamily="34" charset="0"/>
              </a:rPr>
              <a:t>Пронеслись, словно мысли, стрелою…</a:t>
            </a:r>
          </a:p>
          <a:p>
            <a:r>
              <a:rPr lang="ru-RU" sz="2400">
                <a:latin typeface="Calibri" pitchFamily="34" charset="0"/>
              </a:rPr>
              <a:t>Я прошу об одном: вспоминайте меня!</a:t>
            </a:r>
          </a:p>
          <a:p>
            <a:r>
              <a:rPr lang="ru-RU" sz="2400">
                <a:latin typeface="Calibri" pitchFamily="34" charset="0"/>
              </a:rPr>
              <a:t>Знайте: я вас люблю всей душою! </a:t>
            </a:r>
          </a:p>
          <a:p>
            <a:endParaRPr lang="ru-RU" sz="2400">
              <a:latin typeface="Calibri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sz="2000" smtClean="0"/>
          </a:p>
          <a:p>
            <a:endParaRPr lang="ru-RU" sz="2000" smtClean="0">
              <a:solidFill>
                <a:srgbClr val="FF0000"/>
              </a:solidFill>
            </a:endParaRPr>
          </a:p>
          <a:p>
            <a:endParaRPr lang="ru-RU" sz="2000" smtClean="0"/>
          </a:p>
          <a:p>
            <a:endParaRPr lang="ru-RU" sz="2000" b="1" smtClean="0">
              <a:solidFill>
                <a:srgbClr val="002060"/>
              </a:solidFill>
            </a:endParaRPr>
          </a:p>
          <a:p>
            <a:endParaRPr lang="ru-RU" sz="2000" b="1" smtClean="0">
              <a:solidFill>
                <a:srgbClr val="002060"/>
              </a:solidFill>
            </a:endParaRPr>
          </a:p>
          <a:p>
            <a:endParaRPr lang="ru-RU" sz="2000" b="1" smtClean="0">
              <a:solidFill>
                <a:srgbClr val="002060"/>
              </a:solidFill>
            </a:endParaRPr>
          </a:p>
          <a:p>
            <a:r>
              <a:rPr lang="ru-RU" sz="2000" b="1" smtClean="0">
                <a:solidFill>
                  <a:srgbClr val="002060"/>
                </a:solidFill>
              </a:rPr>
              <a:t>Мы смешными малышами</a:t>
            </a:r>
          </a:p>
          <a:p>
            <a:r>
              <a:rPr lang="ru-RU" sz="2000" b="1" smtClean="0">
                <a:solidFill>
                  <a:srgbClr val="002060"/>
                </a:solidFill>
              </a:rPr>
              <a:t>Прибежали в 1 класс…</a:t>
            </a:r>
          </a:p>
        </p:txBody>
      </p:sp>
      <p:pic>
        <p:nvPicPr>
          <p:cNvPr id="5" name="Содержимое 4" descr="C:\Documents and Settings\А\Мои документы\фото к презентации\IMG_1933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925513"/>
            <a:ext cx="5857875" cy="5289550"/>
          </a:xfrm>
        </p:spPr>
      </p:pic>
      <p:pic>
        <p:nvPicPr>
          <p:cNvPr id="7" name="Рисунок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8563" y="1420813"/>
            <a:ext cx="2657475" cy="2370137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450850" y="146050"/>
            <a:ext cx="8242300" cy="1006475"/>
          </a:xfrm>
        </p:spPr>
      </p:pic>
      <p:pic>
        <p:nvPicPr>
          <p:cNvPr id="3" name="Рисунок 2" descr="C:\Documents and Settings\А\Мои документы\фото к презентации\DSC000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88" y="1214438"/>
            <a:ext cx="29527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А\Мои документы\фото к презентации\DSC019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80334">
            <a:off x="6565900" y="1266825"/>
            <a:ext cx="2071688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А\Рабочий стол\Фото\P100009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948046">
            <a:off x="369094" y="1502569"/>
            <a:ext cx="237490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А\Рабочий стол\Фото\P100009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42646">
            <a:off x="6467475" y="4073525"/>
            <a:ext cx="198755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0688" y="3852863"/>
            <a:ext cx="2835275" cy="2620962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57563" y="3857625"/>
            <a:ext cx="2695575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ACT\Рабочий стол\ФОТО\ШКОЛА\Новая папка (4)\Изображение 008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9775" y="1920875"/>
            <a:ext cx="2797175" cy="2657475"/>
          </a:xfrm>
          <a:prstGeom prst="rect">
            <a:avLst/>
          </a:prstGeom>
          <a:noFill/>
        </p:spPr>
      </p:pic>
      <p:pic>
        <p:nvPicPr>
          <p:cNvPr id="6" name="Рисунок 5" descr="C:\Documents and Settings\ACT\Рабочий стол\ФОТО\ШКОЛА\для презентации\DSC02221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5213" y="231775"/>
            <a:ext cx="2627312" cy="5864225"/>
          </a:xfrm>
          <a:prstGeom prst="rect">
            <a:avLst/>
          </a:prstGeom>
          <a:noFill/>
        </p:spPr>
      </p:pic>
      <p:pic>
        <p:nvPicPr>
          <p:cNvPr id="7" name="Рисунок 6" descr="C:\Documents and Settings\ACT\Рабочий стол\ФОТО\ШКОЛА\презентация\Изображение 019.jp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8125" y="255588"/>
            <a:ext cx="2901950" cy="5932487"/>
          </a:xfrm>
          <a:prstGeom prst="rect">
            <a:avLst/>
          </a:prstGeom>
          <a:noFill/>
        </p:spPr>
      </p:pic>
      <p:pic>
        <p:nvPicPr>
          <p:cNvPr id="8" name="Рисунок 7" descr="C:\Documents and Settings\А\Рабочий стол\Фото\Бийск\100CANON\File5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403571">
            <a:off x="696913" y="4143375"/>
            <a:ext cx="25876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А\Рабочий стол\Фото\Бийск\100CANON\File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56462">
            <a:off x="6343650" y="4278313"/>
            <a:ext cx="2466975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Рисунок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063" y="5000625"/>
            <a:ext cx="185737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0"/>
                            </p:stCondLst>
                            <p:childTnLst>
                              <p:par>
                                <p:cTn id="28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0"/>
                            </p:stCondLst>
                            <p:childTnLst>
                              <p:par>
                                <p:cTn id="32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0"/>
                            </p:stCondLst>
                            <p:childTnLst>
                              <p:par>
                                <p:cTn id="36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450850" y="146050"/>
            <a:ext cx="8242300" cy="1012825"/>
          </a:xfrm>
        </p:spPr>
      </p:pic>
      <p:pic>
        <p:nvPicPr>
          <p:cNvPr id="30" name="Рисунок 29" descr="C:\Documents and Settings\А\Мои документы\фото к презентации\IMG_1950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0013" y="2139950"/>
            <a:ext cx="3937000" cy="2865438"/>
          </a:xfrm>
          <a:prstGeom prst="rect">
            <a:avLst/>
          </a:prstGeom>
          <a:noFill/>
        </p:spPr>
      </p:pic>
      <p:pic>
        <p:nvPicPr>
          <p:cNvPr id="31" name="Рисунок 30" descr="C:\Documents and Settings\А\Мои документы\фото к презентации\DSC029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73134">
            <a:off x="6256338" y="4035425"/>
            <a:ext cx="275272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А\Мои документы\Мои рисунки\Изображение\фотографии\Изображение 0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823196">
            <a:off x="244475" y="3986213"/>
            <a:ext cx="257175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ACT\Рабочий стол\ФОТО\ШКОЛА\для презентации\DSC02217.JPG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00" y="274638"/>
            <a:ext cx="2760663" cy="6010275"/>
          </a:xfrm>
          <a:prstGeom prst="rect">
            <a:avLst/>
          </a:prstGeom>
          <a:noFill/>
        </p:spPr>
      </p:pic>
      <p:pic>
        <p:nvPicPr>
          <p:cNvPr id="9" name="Содержимое 8" descr="C:\Documents and Settings\А\Мои документы\фото к презентации\DSC01972.JPG"/>
          <p:cNvPicPr>
            <a:picLocks noGrp="1" noChangeArrowheads="1"/>
          </p:cNvPicPr>
          <p:nvPr>
            <p:ph sz="quarter" idx="1"/>
          </p:nvPr>
        </p:nvPicPr>
        <p:blipFill>
          <a:blip r:embed="rId7"/>
          <a:srcRect/>
          <a:stretch>
            <a:fillRect/>
          </a:stretch>
        </p:blipFill>
        <p:spPr>
          <a:xfrm>
            <a:off x="6503988" y="231775"/>
            <a:ext cx="2427287" cy="5486400"/>
          </a:xfrm>
        </p:spPr>
      </p:pic>
      <p:sp>
        <p:nvSpPr>
          <p:cNvPr id="10" name="Улыбающееся лицо 9"/>
          <p:cNvSpPr/>
          <p:nvPr/>
        </p:nvSpPr>
        <p:spPr>
          <a:xfrm>
            <a:off x="3857625" y="5143500"/>
            <a:ext cx="1643063" cy="1500188"/>
          </a:xfrm>
          <a:prstGeom prst="smileyFac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7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000"/>
                            </p:stCondLst>
                            <p:childTnLst>
                              <p:par>
                                <p:cTn id="43" presetID="7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000"/>
                            </p:stCondLst>
                            <p:childTnLst>
                              <p:par>
                                <p:cTn id="48" presetID="7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0"/>
                            </p:stCondLst>
                            <p:childTnLst>
                              <p:par>
                                <p:cTn id="53" presetID="7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1000"/>
                            </p:stCondLst>
                            <p:childTnLst>
                              <p:par>
                                <p:cTn id="58" presetID="7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ACT\Рабочий стол\ФОТО\ШКОЛА\для презентации\Изображение 006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0075" y="2640013"/>
            <a:ext cx="2724150" cy="2651125"/>
          </a:xfrm>
          <a:prstGeom prst="rect">
            <a:avLst/>
          </a:prstGeom>
          <a:noFill/>
        </p:spPr>
      </p:pic>
      <p:pic>
        <p:nvPicPr>
          <p:cNvPr id="5" name="Рисунок 4" descr="C:\Documents and Settings\ACT\Рабочий стол\ФОТО\ШКОЛА\презентация\Изображение 0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33246">
            <a:off x="5768975" y="530225"/>
            <a:ext cx="2886075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А\Мои документы\фото к презентации\IMG_19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57636">
            <a:off x="419100" y="474663"/>
            <a:ext cx="300037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А\Мои документы\фото к презентации\DSC0278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70244">
            <a:off x="723900" y="3808413"/>
            <a:ext cx="2466975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А\Рабочий стол\Фото\Бийск\100CANON\File4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825315">
            <a:off x="6067425" y="3986213"/>
            <a:ext cx="256222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6" descr="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8" y="285750"/>
            <a:ext cx="212407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6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7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7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000"/>
                            </p:stCondLst>
                            <p:childTnLst>
                              <p:par>
                                <p:cTn id="60" presetID="7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7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0"/>
                            </p:stCondLst>
                            <p:childTnLst>
                              <p:par>
                                <p:cTn id="70" presetID="7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444500" y="298450"/>
            <a:ext cx="8255000" cy="981075"/>
          </a:xfrm>
          <a:ln>
            <a:noFill/>
          </a:ln>
        </p:spPr>
      </p:pic>
      <p:pic>
        <p:nvPicPr>
          <p:cNvPr id="6" name="Рисунок 5"/>
          <p:cNvPicPr>
            <a:picLocks noGrp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42938" y="1357313"/>
            <a:ext cx="3286125" cy="2786062"/>
          </a:xfrm>
          <a:noFill/>
        </p:spPr>
      </p:pic>
      <p:pic>
        <p:nvPicPr>
          <p:cNvPr id="8" name="Рисунок 7" descr="C:\Documents and Settings\А\Мои документы\фото к презентации\IMG_19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0" y="1285875"/>
            <a:ext cx="3143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13" y="4214813"/>
            <a:ext cx="32861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6" descr="MCj04378010000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688" y="4429125"/>
            <a:ext cx="2071687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714375" y="285750"/>
            <a:ext cx="8429625" cy="87788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Мы – на уроках отличный ответ!</a:t>
            </a:r>
            <a:endParaRPr lang="ru-RU" sz="4000" b="1" dirty="0"/>
          </a:p>
        </p:txBody>
      </p:sp>
      <p:pic>
        <p:nvPicPr>
          <p:cNvPr id="10" name="Рисунок 9" descr="C:\Documents and Settings\ACT\Рабочий стол\ФОТО\ШКОЛА\для презентации\Изображение 010.jpg"/>
          <p:cNvPicPr>
            <a:picLocks noGrp="1" noChangeArrowheads="1"/>
          </p:cNvPicPr>
          <p:nvPr>
            <p:ph type="pic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383088" y="1639888"/>
            <a:ext cx="4767262" cy="4114800"/>
          </a:xfrm>
        </p:spPr>
      </p:pic>
      <p:pic>
        <p:nvPicPr>
          <p:cNvPr id="9" name="Рисунок 8" descr="C:\Documents and Settings\А\Мои документы\Мои рисунки\Изображение\фотографии\Изображение 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92422">
            <a:off x="347663" y="1455738"/>
            <a:ext cx="2530475" cy="205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ACT\Рабочий стол\ФОТО\ШКОЛА\для презентации\Изображение 005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0688" y="3425825"/>
            <a:ext cx="3121025" cy="282892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2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997</TotalTime>
  <Words>97</Words>
  <Application>Microsoft Office PowerPoint</Application>
  <PresentationFormat>Экран (4:3)</PresentationFormat>
  <Paragraphs>32</Paragraphs>
  <Slides>27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9</vt:i4>
      </vt:variant>
      <vt:variant>
        <vt:lpstr>Заголовки слайдов</vt:lpstr>
      </vt:variant>
      <vt:variant>
        <vt:i4>27</vt:i4>
      </vt:variant>
    </vt:vector>
  </HeadingPairs>
  <TitlesOfParts>
    <vt:vector size="42" baseType="lpstr">
      <vt:lpstr>Calibri</vt:lpstr>
      <vt:lpstr>Arial</vt:lpstr>
      <vt:lpstr>Cambria</vt:lpstr>
      <vt:lpstr>Wingdings 3</vt:lpstr>
      <vt:lpstr>Wingdings</vt:lpstr>
      <vt:lpstr>Gill Sans MT</vt:lpstr>
      <vt:lpstr>Начальная</vt:lpstr>
      <vt:lpstr>Начальная</vt:lpstr>
      <vt:lpstr>Начальная</vt:lpstr>
      <vt:lpstr>Начальная</vt:lpstr>
      <vt:lpstr>Начальная</vt:lpstr>
      <vt:lpstr>Начальная</vt:lpstr>
      <vt:lpstr>Начальная</vt:lpstr>
      <vt:lpstr>Начальная</vt:lpstr>
      <vt:lpstr>Начальная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А девочки – красавицы, Мальчикам очень нравятся.</vt:lpstr>
      <vt:lpstr>Слайд 14</vt:lpstr>
      <vt:lpstr>Над проектом трудимся с ночи до зари</vt:lpstr>
      <vt:lpstr>Слайд 16</vt:lpstr>
      <vt:lpstr>Слайд 17</vt:lpstr>
      <vt:lpstr>Слайд 18</vt:lpstr>
      <vt:lpstr>Слайд 19</vt:lpstr>
      <vt:lpstr>Любим во всех конкурсах выигрывать!</vt:lpstr>
      <vt:lpstr>Слайд 21</vt:lpstr>
      <vt:lpstr>Мы вместе привыкли трудиться, И отдых совместно делить, И так не могло получиться,  Что кто-то решил «откосить».</vt:lpstr>
      <vt:lpstr>Слайд 23</vt:lpstr>
      <vt:lpstr>Слайд 24</vt:lpstr>
      <vt:lpstr>Слайд 25</vt:lpstr>
      <vt:lpstr>Слайд 26</vt:lpstr>
      <vt:lpstr>Слайд 27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</dc:creator>
  <cp:lastModifiedBy>User</cp:lastModifiedBy>
  <cp:revision>104</cp:revision>
  <dcterms:created xsi:type="dcterms:W3CDTF">2011-05-25T11:28:19Z</dcterms:created>
  <dcterms:modified xsi:type="dcterms:W3CDTF">2012-03-17T17:47:47Z</dcterms:modified>
</cp:coreProperties>
</file>