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6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849DC-D5B8-49D8-9C8E-A910467798CE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E15912-E2D2-4FE6-A27E-A3A927F096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849DC-D5B8-49D8-9C8E-A910467798CE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E15912-E2D2-4FE6-A27E-A3A927F09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849DC-D5B8-49D8-9C8E-A910467798CE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E15912-E2D2-4FE6-A27E-A3A927F09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849DC-D5B8-49D8-9C8E-A910467798CE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E15912-E2D2-4FE6-A27E-A3A927F09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849DC-D5B8-49D8-9C8E-A910467798CE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E15912-E2D2-4FE6-A27E-A3A927F096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849DC-D5B8-49D8-9C8E-A910467798CE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E15912-E2D2-4FE6-A27E-A3A927F09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849DC-D5B8-49D8-9C8E-A910467798CE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E15912-E2D2-4FE6-A27E-A3A927F096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849DC-D5B8-49D8-9C8E-A910467798CE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E15912-E2D2-4FE6-A27E-A3A927F09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849DC-D5B8-49D8-9C8E-A910467798CE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E15912-E2D2-4FE6-A27E-A3A927F09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3849DC-D5B8-49D8-9C8E-A910467798CE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E15912-E2D2-4FE6-A27E-A3A927F09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FD3849DC-D5B8-49D8-9C8E-A910467798CE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5BE15912-E2D2-4FE6-A27E-A3A927F09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D3849DC-D5B8-49D8-9C8E-A910467798CE}" type="datetimeFigureOut">
              <a:rPr lang="ru-RU" smtClean="0"/>
              <a:pPr/>
              <a:t>26.01.2012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BE15912-E2D2-4FE6-A27E-A3A927F0962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ИНТЕГРИРОВАННЫЙ УРОК ПО МАТЕМАТИКЕ + ПДД </a:t>
            </a:r>
            <a:br>
              <a:rPr lang="ru-RU" dirty="0" smtClean="0"/>
            </a:br>
            <a:r>
              <a:rPr lang="ru-RU" dirty="0" smtClean="0"/>
              <a:t>3 КЛАСС	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/>
              <a:t>Шведова Анна Викторовна</a:t>
            </a:r>
          </a:p>
          <a:p>
            <a:pPr algn="l"/>
            <a:r>
              <a:rPr lang="ru-RU" dirty="0" smtClean="0"/>
              <a:t>Смирнова Любовь Викторовна </a:t>
            </a:r>
          </a:p>
          <a:p>
            <a:pPr algn="l"/>
            <a:r>
              <a:rPr lang="ru-RU" dirty="0"/>
              <a:t>у</a:t>
            </a:r>
            <a:r>
              <a:rPr lang="ru-RU" dirty="0" smtClean="0"/>
              <a:t>читель начальных классов</a:t>
            </a:r>
          </a:p>
          <a:p>
            <a:pPr algn="l"/>
            <a:r>
              <a:rPr lang="ru-RU" dirty="0" smtClean="0"/>
              <a:t>МБОУ « СОШ № 11» г. Кемерово			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ФИЗМИНУТКА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3600" b="1" dirty="0" smtClean="0"/>
              <a:t> Бурлит в движении мостовая:</a:t>
            </a:r>
          </a:p>
          <a:p>
            <a:pPr>
              <a:buNone/>
            </a:pPr>
            <a:r>
              <a:rPr lang="ru-RU" sz="3600" b="1" dirty="0" smtClean="0"/>
              <a:t> Бегут авто, спешат трамваи.</a:t>
            </a:r>
          </a:p>
          <a:p>
            <a:pPr>
              <a:buNone/>
            </a:pPr>
            <a:r>
              <a:rPr lang="ru-RU" sz="3600" b="1" dirty="0" smtClean="0"/>
              <a:t> Все будьте правилу верны -</a:t>
            </a:r>
          </a:p>
          <a:p>
            <a:pPr>
              <a:buNone/>
            </a:pPr>
            <a:r>
              <a:rPr lang="ru-RU" sz="3600" b="1" dirty="0" smtClean="0"/>
              <a:t> Держитесь правой стороны.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 					</a:t>
            </a:r>
            <a:r>
              <a:rPr lang="ru-RU" sz="3600" b="1" i="1" dirty="0" smtClean="0"/>
              <a:t> Где улицу надо тебе перейти</a:t>
            </a:r>
          </a:p>
          <a:p>
            <a:pPr>
              <a:buNone/>
            </a:pPr>
            <a:r>
              <a:rPr lang="ru-RU" sz="3600" b="1" i="1" dirty="0" smtClean="0"/>
              <a:t> 					 О правиле помни простом:</a:t>
            </a:r>
          </a:p>
          <a:p>
            <a:pPr>
              <a:buNone/>
            </a:pPr>
            <a:r>
              <a:rPr lang="ru-RU" sz="3600" b="1" i="1" dirty="0" smtClean="0"/>
              <a:t>					 С вниманием налево сперва погляди,</a:t>
            </a:r>
          </a:p>
          <a:p>
            <a:pPr>
              <a:buNone/>
            </a:pPr>
            <a:r>
              <a:rPr lang="ru-RU" sz="3600" b="1" i="1" dirty="0" smtClean="0"/>
              <a:t> 					 Направо взгляни потом.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sz="3600" b="1" dirty="0" smtClean="0"/>
              <a:t> На проезжей части, дети,</a:t>
            </a:r>
          </a:p>
          <a:p>
            <a:pPr>
              <a:buNone/>
            </a:pPr>
            <a:r>
              <a:rPr lang="ru-RU" sz="3600" b="1" dirty="0" smtClean="0"/>
              <a:t> Не играйте в игры эти. </a:t>
            </a:r>
          </a:p>
          <a:p>
            <a:pPr>
              <a:buNone/>
            </a:pPr>
            <a:r>
              <a:rPr lang="ru-RU" sz="3600" b="1" dirty="0" smtClean="0"/>
              <a:t> Бегать можно без оглядки</a:t>
            </a:r>
          </a:p>
          <a:p>
            <a:pPr>
              <a:buNone/>
            </a:pPr>
            <a:r>
              <a:rPr lang="ru-RU" sz="3600" b="1" dirty="0" smtClean="0"/>
              <a:t> Во дворе и на площадке.</a:t>
            </a:r>
          </a:p>
          <a:p>
            <a:pPr>
              <a:buNone/>
            </a:pPr>
            <a:r>
              <a:rPr lang="ru-RU" b="1" dirty="0" smtClean="0"/>
              <a:t> 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333" y="2924944"/>
            <a:ext cx="1343953" cy="158417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0184" y="258802"/>
            <a:ext cx="4026232" cy="271261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196" y="4365104"/>
            <a:ext cx="3810208" cy="19949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5400" b="1" dirty="0" smtClean="0"/>
              <a:t>СПАСИБО ЗА ВНИМАНИЕ!</a:t>
            </a:r>
            <a:endParaRPr lang="ru-R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РЕШЕНИЕ ЗАДАЧ.</a:t>
            </a:r>
            <a:br>
              <a:rPr lang="ru-RU" sz="2400" dirty="0" smtClean="0"/>
            </a:br>
            <a:r>
              <a:rPr lang="ru-RU" sz="2400" dirty="0" smtClean="0"/>
              <a:t>ИСТОРИЯ ПОЯВЛЕНИЯ ОТЕЧЕСТВЕННОГО АВТОМОБИЛЯ</a:t>
            </a:r>
            <a:endParaRPr lang="ru-RU" sz="2400" dirty="0"/>
          </a:p>
        </p:txBody>
      </p:sp>
      <p:pic>
        <p:nvPicPr>
          <p:cNvPr id="4" name="Содержимое 3" descr="default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14348" y="1643050"/>
            <a:ext cx="2857520" cy="2127448"/>
          </a:xfrm>
        </p:spPr>
      </p:pic>
      <p:pic>
        <p:nvPicPr>
          <p:cNvPr id="5" name="Рисунок 4" descr="benzvel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504" y="3929066"/>
            <a:ext cx="3026567" cy="2445466"/>
          </a:xfrm>
          <a:prstGeom prst="rect">
            <a:avLst/>
          </a:prstGeom>
        </p:spPr>
      </p:pic>
      <p:pic>
        <p:nvPicPr>
          <p:cNvPr id="6" name="Рисунок 5" descr="clip_image015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7620" y="1857364"/>
            <a:ext cx="4604042" cy="1653321"/>
          </a:xfrm>
          <a:prstGeom prst="rect">
            <a:avLst/>
          </a:prstGeom>
        </p:spPr>
      </p:pic>
      <p:pic>
        <p:nvPicPr>
          <p:cNvPr id="7" name="Рисунок 6" descr="default1.jpe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14348" y="4000504"/>
            <a:ext cx="3714776" cy="25539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САМОХОДНОЕ БЕЗРЕЛЬСОВОЕ ТРАНОСПРТНОЕ СРЕДСТВО</a:t>
            </a:r>
            <a:endParaRPr lang="ru-RU" dirty="0"/>
          </a:p>
        </p:txBody>
      </p:sp>
      <p:pic>
        <p:nvPicPr>
          <p:cNvPr id="4" name="Содержимое 3" descr="авто конца 19 века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1928802"/>
            <a:ext cx="2928958" cy="2671210"/>
          </a:xfrm>
        </p:spPr>
      </p:pic>
      <p:pic>
        <p:nvPicPr>
          <p:cNvPr id="5" name="Рисунок 4" descr="символ автомобиля 20 века-кадиллак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9322" y="1928802"/>
            <a:ext cx="2982667" cy="1857388"/>
          </a:xfrm>
          <a:prstGeom prst="rect">
            <a:avLst/>
          </a:prstGeom>
        </p:spPr>
      </p:pic>
      <p:pic>
        <p:nvPicPr>
          <p:cNvPr id="6" name="Рисунок 5" descr="современный автомобиль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3306" y="4000504"/>
            <a:ext cx="2857519" cy="214314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1472" y="4786322"/>
            <a:ext cx="2643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ОДИН ИЗ ПЕРВЫХ АВТОМОБИЛЕЙ 19 века</a:t>
            </a:r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643306" y="6143644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АВТОМОБИЛЬ 21 ВЕКА</a:t>
            </a:r>
            <a:endParaRPr lang="ru-R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572264" y="4000504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СИМВОЛ 20 ВЕКА -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ЛЕОНАРДО ДА ВИНЧИ	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04" y="1340768"/>
            <a:ext cx="3372088" cy="4052888"/>
          </a:xfrm>
        </p:spPr>
      </p:pic>
      <p:sp>
        <p:nvSpPr>
          <p:cNvPr id="6" name="TextBox 5"/>
          <p:cNvSpPr txBox="1"/>
          <p:nvPr/>
        </p:nvSpPr>
        <p:spPr>
          <a:xfrm>
            <a:off x="3203848" y="5301208"/>
            <a:ext cx="30963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15-16 вв.</a:t>
            </a:r>
          </a:p>
          <a:p>
            <a:pPr algn="ctr"/>
            <a:r>
              <a:rPr lang="ru-RU" sz="2000" b="1" dirty="0" smtClean="0"/>
              <a:t>Изобретатель, художник, писатель</a:t>
            </a:r>
            <a:endParaRPr lang="ru-RU" sz="2000" b="1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0826" y="2071678"/>
            <a:ext cx="2449412" cy="146964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852" y="2143116"/>
            <a:ext cx="2325590" cy="235687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64" y="4572008"/>
            <a:ext cx="2200972" cy="15566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ИВАН КУЛИБИН</a:t>
            </a:r>
            <a:endParaRPr lang="ru-RU" dirty="0"/>
          </a:p>
        </p:txBody>
      </p:sp>
      <p:pic>
        <p:nvPicPr>
          <p:cNvPr id="4" name="Содержимое 3" descr="повозка - самокатка И Кулибина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24128" y="1262296"/>
            <a:ext cx="2443180" cy="1925226"/>
          </a:xfrm>
        </p:spPr>
      </p:pic>
      <p:sp>
        <p:nvSpPr>
          <p:cNvPr id="5" name="TextBox 4"/>
          <p:cNvSpPr txBox="1"/>
          <p:nvPr/>
        </p:nvSpPr>
        <p:spPr>
          <a:xfrm>
            <a:off x="1081532" y="5964634"/>
            <a:ext cx="3384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Конец 18 века</a:t>
            </a:r>
            <a:endParaRPr lang="ru-RU" sz="2000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817295"/>
            <a:ext cx="2304256" cy="156723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10" y="1357298"/>
            <a:ext cx="4813005" cy="439362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3330735"/>
            <a:ext cx="2088232" cy="13155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НЕУЖЕЛИ И ТАКОЕ БЫВАЕТ?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2838450" cy="1609725"/>
          </a:xfrm>
        </p:spPr>
      </p:pic>
      <p:sp>
        <p:nvSpPr>
          <p:cNvPr id="5" name="TextBox 4"/>
          <p:cNvSpPr txBox="1"/>
          <p:nvPr/>
        </p:nvSpPr>
        <p:spPr>
          <a:xfrm>
            <a:off x="755576" y="3068960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Автомобильное средство с паровым типом двигателя</a:t>
            </a:r>
            <a:endParaRPr lang="ru-RU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5" y="1326312"/>
            <a:ext cx="2520280" cy="169556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674641"/>
            <a:ext cx="2880320" cy="190977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55576" y="5733256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Автомобиль с дизельным типом двигателя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148064" y="3068960"/>
            <a:ext cx="3384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Автомобиль с бензиновым типом автомобиля</a:t>
            </a:r>
            <a:endParaRPr lang="ru-RU" b="1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5043" y="3732262"/>
            <a:ext cx="2430416" cy="182281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508105" y="5733255"/>
            <a:ext cx="25473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Автомобиль с газовым типом двигателя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НЕУЖЕЛИ И ТАКОЕ БЫВАЕТ?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12775"/>
            <a:ext cx="2808312" cy="2095433"/>
          </a:xfrm>
        </p:spPr>
      </p:pic>
      <p:sp>
        <p:nvSpPr>
          <p:cNvPr id="5" name="TextBox 4"/>
          <p:cNvSpPr txBox="1"/>
          <p:nvPr/>
        </p:nvSpPr>
        <p:spPr>
          <a:xfrm>
            <a:off x="395536" y="3573016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Автомобиль с газогенераторн</a:t>
            </a:r>
            <a:r>
              <a:rPr lang="ru-RU" b="1" dirty="0"/>
              <a:t>ы</a:t>
            </a:r>
            <a:r>
              <a:rPr lang="ru-RU" b="1" dirty="0" smtClean="0"/>
              <a:t>м типом двигателя</a:t>
            </a:r>
            <a:endParaRPr lang="ru-RU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436690"/>
            <a:ext cx="2396480" cy="201522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076056" y="3573016"/>
            <a:ext cx="2972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Автомобиль с водородным типом двигателя</a:t>
            </a:r>
            <a:endParaRPr lang="ru-RU" b="1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207515"/>
            <a:ext cx="2496952" cy="188406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419872" y="4219347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Э</a:t>
            </a:r>
            <a:r>
              <a:rPr lang="ru-RU" b="1" dirty="0" smtClean="0"/>
              <a:t>лектромобиль</a:t>
            </a:r>
            <a:endParaRPr lang="ru-RU" b="1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452" y="4219347"/>
            <a:ext cx="2755060" cy="183336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158992" y="5174216"/>
            <a:ext cx="14484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Гибридный автомобиль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318374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ПДД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548" y="1571612"/>
            <a:ext cx="7825418" cy="49104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ДОРОЖНЫЕ ЗНАКИ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0826" y="3929066"/>
            <a:ext cx="2500330" cy="2003576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678" y="1571612"/>
            <a:ext cx="3040953" cy="426177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786" y="2143116"/>
            <a:ext cx="2189500" cy="307183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0826" y="1214422"/>
            <a:ext cx="2428623" cy="21693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255</TotalTime>
  <Words>138</Words>
  <Application>Microsoft Office PowerPoint</Application>
  <PresentationFormat>Экран (4:3)</PresentationFormat>
  <Paragraphs>44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Метро</vt:lpstr>
      <vt:lpstr>ИНТЕГРИРОВАННЫЙ УРОК ПО МАТЕМАТИКЕ + ПДД  3 КЛАСС </vt:lpstr>
      <vt:lpstr>РЕШЕНИЕ ЗАДАЧ. ИСТОРИЯ ПОЯВЛЕНИЯ ОТЕЧЕСТВЕННОГО АВТОМОБИЛЯ</vt:lpstr>
      <vt:lpstr>САМОХОДНОЕ БЕЗРЕЛЬСОВОЕ ТРАНОСПРТНОЕ СРЕДСТВО</vt:lpstr>
      <vt:lpstr>ЛЕОНАРДО ДА ВИНЧИ </vt:lpstr>
      <vt:lpstr>ИВАН КУЛИБИН</vt:lpstr>
      <vt:lpstr>НЕУЖЕЛИ И ТАКОЕ БЫВАЕТ?</vt:lpstr>
      <vt:lpstr>НЕУЖЕЛИ И ТАКОЕ БЫВАЕТ?</vt:lpstr>
      <vt:lpstr> ПДД</vt:lpstr>
      <vt:lpstr>ДОРОЖНЫЕ ЗНАКИ</vt:lpstr>
      <vt:lpstr>ФИЗМИНУТКА</vt:lpstr>
      <vt:lpstr>Слайд 11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ИНТЕГРИРОВАННЫЙ УРОК ПО МАТЕМАТИКЕ + ПДД  3 КЛАСС</dc:title>
  <dc:creator>алексей</dc:creator>
  <cp:lastModifiedBy>алексей</cp:lastModifiedBy>
  <cp:revision>28</cp:revision>
  <dcterms:created xsi:type="dcterms:W3CDTF">2012-01-19T04:10:50Z</dcterms:created>
  <dcterms:modified xsi:type="dcterms:W3CDTF">2012-01-26T16:25:26Z</dcterms:modified>
</cp:coreProperties>
</file>