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6" autoAdjust="0"/>
    <p:restoredTop sz="94660"/>
  </p:normalViewPr>
  <p:slideViewPr>
    <p:cSldViewPr>
      <p:cViewPr>
        <p:scale>
          <a:sx n="106" d="100"/>
          <a:sy n="106" d="100"/>
        </p:scale>
        <p:origin x="-1770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4397C-2622-4E52-AB48-EB16176AF499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E03B7DB-23C0-4A46-8C0B-67F6402E0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4397C-2622-4E52-AB48-EB16176AF499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B7DB-23C0-4A46-8C0B-67F6402E0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4397C-2622-4E52-AB48-EB16176AF499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B7DB-23C0-4A46-8C0B-67F6402E0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4397C-2622-4E52-AB48-EB16176AF499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E03B7DB-23C0-4A46-8C0B-67F6402E0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4397C-2622-4E52-AB48-EB16176AF499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B7DB-23C0-4A46-8C0B-67F6402E0A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4397C-2622-4E52-AB48-EB16176AF499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B7DB-23C0-4A46-8C0B-67F6402E0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4397C-2622-4E52-AB48-EB16176AF499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E03B7DB-23C0-4A46-8C0B-67F6402E0A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4397C-2622-4E52-AB48-EB16176AF499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B7DB-23C0-4A46-8C0B-67F6402E0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4397C-2622-4E52-AB48-EB16176AF499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B7DB-23C0-4A46-8C0B-67F6402E0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4397C-2622-4E52-AB48-EB16176AF499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B7DB-23C0-4A46-8C0B-67F6402E0A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4397C-2622-4E52-AB48-EB16176AF499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B7DB-23C0-4A46-8C0B-67F6402E0A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0B4397C-2622-4E52-AB48-EB16176AF499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E03B7DB-23C0-4A46-8C0B-67F6402E0A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11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276475"/>
            <a:ext cx="7488238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714348" y="571480"/>
            <a:ext cx="750099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АЛГОРИТМ  И  ИСПОЛНИТЕЛЬ. АЛГОРИТМИЧЕСКИЙ  ЯЗЫК  СТРЕЛОК.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Rectangle 38"/>
          <p:cNvSpPr>
            <a:spLocks noChangeArrowheads="1"/>
          </p:cNvSpPr>
          <p:nvPr/>
        </p:nvSpPr>
        <p:spPr bwMode="auto">
          <a:xfrm rot="5400000">
            <a:off x="4003379" y="497160"/>
            <a:ext cx="452813" cy="458578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6" name="Rectangle 38"/>
          <p:cNvSpPr>
            <a:spLocks noChangeArrowheads="1"/>
          </p:cNvSpPr>
          <p:nvPr/>
        </p:nvSpPr>
        <p:spPr bwMode="auto">
          <a:xfrm rot="5400000">
            <a:off x="4473494" y="49716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7" name="Rectangle 38"/>
          <p:cNvSpPr>
            <a:spLocks noChangeArrowheads="1"/>
          </p:cNvSpPr>
          <p:nvPr/>
        </p:nvSpPr>
        <p:spPr bwMode="auto">
          <a:xfrm rot="5400000">
            <a:off x="4932073" y="49716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8" name="Rectangle 38"/>
          <p:cNvSpPr>
            <a:spLocks noChangeArrowheads="1"/>
          </p:cNvSpPr>
          <p:nvPr/>
        </p:nvSpPr>
        <p:spPr bwMode="auto">
          <a:xfrm rot="5400000">
            <a:off x="5360701" y="49716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9" name="Rectangle 38"/>
          <p:cNvSpPr>
            <a:spLocks noChangeArrowheads="1"/>
          </p:cNvSpPr>
          <p:nvPr/>
        </p:nvSpPr>
        <p:spPr bwMode="auto">
          <a:xfrm rot="5400000">
            <a:off x="5830816" y="49716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0" name="Rectangle 38"/>
          <p:cNvSpPr>
            <a:spLocks noChangeArrowheads="1"/>
          </p:cNvSpPr>
          <p:nvPr/>
        </p:nvSpPr>
        <p:spPr bwMode="auto">
          <a:xfrm rot="5400000">
            <a:off x="3544800" y="49716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1" name="Rectangle 38"/>
          <p:cNvSpPr>
            <a:spLocks noChangeArrowheads="1"/>
          </p:cNvSpPr>
          <p:nvPr/>
        </p:nvSpPr>
        <p:spPr bwMode="auto">
          <a:xfrm rot="5400000">
            <a:off x="3074685" y="49716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2" name="Rectangle 38"/>
          <p:cNvSpPr>
            <a:spLocks noChangeArrowheads="1"/>
          </p:cNvSpPr>
          <p:nvPr/>
        </p:nvSpPr>
        <p:spPr bwMode="auto">
          <a:xfrm rot="5400000">
            <a:off x="6289395" y="49716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" name="Rectangle 38"/>
          <p:cNvSpPr>
            <a:spLocks noChangeArrowheads="1"/>
          </p:cNvSpPr>
          <p:nvPr/>
        </p:nvSpPr>
        <p:spPr bwMode="auto">
          <a:xfrm rot="5400000">
            <a:off x="6718023" y="49716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4" name="Rectangle 38"/>
          <p:cNvSpPr>
            <a:spLocks noChangeArrowheads="1"/>
          </p:cNvSpPr>
          <p:nvPr/>
        </p:nvSpPr>
        <p:spPr bwMode="auto">
          <a:xfrm rot="5400000">
            <a:off x="7146651" y="49716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" name="Rectangle 38"/>
          <p:cNvSpPr>
            <a:spLocks noChangeArrowheads="1"/>
          </p:cNvSpPr>
          <p:nvPr/>
        </p:nvSpPr>
        <p:spPr bwMode="auto">
          <a:xfrm rot="5400000">
            <a:off x="4003379" y="925788"/>
            <a:ext cx="452813" cy="458578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4" name="Rectangle 38"/>
          <p:cNvSpPr>
            <a:spLocks noChangeArrowheads="1"/>
          </p:cNvSpPr>
          <p:nvPr/>
        </p:nvSpPr>
        <p:spPr bwMode="auto">
          <a:xfrm rot="5400000">
            <a:off x="4473494" y="925788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5" name="Rectangle 38"/>
          <p:cNvSpPr>
            <a:spLocks noChangeArrowheads="1"/>
          </p:cNvSpPr>
          <p:nvPr/>
        </p:nvSpPr>
        <p:spPr bwMode="auto">
          <a:xfrm rot="5400000">
            <a:off x="4932073" y="925788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6" name="Rectangle 38"/>
          <p:cNvSpPr>
            <a:spLocks noChangeArrowheads="1"/>
          </p:cNvSpPr>
          <p:nvPr/>
        </p:nvSpPr>
        <p:spPr bwMode="auto">
          <a:xfrm rot="5400000">
            <a:off x="5360701" y="925788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7" name="Rectangle 38"/>
          <p:cNvSpPr>
            <a:spLocks noChangeArrowheads="1"/>
          </p:cNvSpPr>
          <p:nvPr/>
        </p:nvSpPr>
        <p:spPr bwMode="auto">
          <a:xfrm rot="5400000">
            <a:off x="5830816" y="925788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8" name="Rectangle 38"/>
          <p:cNvSpPr>
            <a:spLocks noChangeArrowheads="1"/>
          </p:cNvSpPr>
          <p:nvPr/>
        </p:nvSpPr>
        <p:spPr bwMode="auto">
          <a:xfrm rot="5400000">
            <a:off x="3544800" y="925788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9" name="Rectangle 38"/>
          <p:cNvSpPr>
            <a:spLocks noChangeArrowheads="1"/>
          </p:cNvSpPr>
          <p:nvPr/>
        </p:nvSpPr>
        <p:spPr bwMode="auto">
          <a:xfrm rot="5400000">
            <a:off x="3074685" y="925788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0" name="Rectangle 38"/>
          <p:cNvSpPr>
            <a:spLocks noChangeArrowheads="1"/>
          </p:cNvSpPr>
          <p:nvPr/>
        </p:nvSpPr>
        <p:spPr bwMode="auto">
          <a:xfrm rot="5400000">
            <a:off x="4003378" y="1354416"/>
            <a:ext cx="452813" cy="458578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1" name="Rectangle 38"/>
          <p:cNvSpPr>
            <a:spLocks noChangeArrowheads="1"/>
          </p:cNvSpPr>
          <p:nvPr/>
        </p:nvSpPr>
        <p:spPr bwMode="auto">
          <a:xfrm rot="5400000">
            <a:off x="4473493" y="1354416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2" name="Rectangle 38"/>
          <p:cNvSpPr>
            <a:spLocks noChangeArrowheads="1"/>
          </p:cNvSpPr>
          <p:nvPr/>
        </p:nvSpPr>
        <p:spPr bwMode="auto">
          <a:xfrm rot="5400000">
            <a:off x="4932072" y="1354416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3" name="Rectangle 38"/>
          <p:cNvSpPr>
            <a:spLocks noChangeArrowheads="1"/>
          </p:cNvSpPr>
          <p:nvPr/>
        </p:nvSpPr>
        <p:spPr bwMode="auto">
          <a:xfrm rot="5400000">
            <a:off x="5402188" y="1354416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" name="Rectangle 38"/>
          <p:cNvSpPr>
            <a:spLocks noChangeArrowheads="1"/>
          </p:cNvSpPr>
          <p:nvPr/>
        </p:nvSpPr>
        <p:spPr bwMode="auto">
          <a:xfrm rot="5400000">
            <a:off x="5860767" y="1354416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5" name="Rectangle 38"/>
          <p:cNvSpPr>
            <a:spLocks noChangeArrowheads="1"/>
          </p:cNvSpPr>
          <p:nvPr/>
        </p:nvSpPr>
        <p:spPr bwMode="auto">
          <a:xfrm rot="5400000">
            <a:off x="3544799" y="1354416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6" name="Rectangle 38"/>
          <p:cNvSpPr>
            <a:spLocks noChangeArrowheads="1"/>
          </p:cNvSpPr>
          <p:nvPr/>
        </p:nvSpPr>
        <p:spPr bwMode="auto">
          <a:xfrm rot="5400000">
            <a:off x="3074684" y="133023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7" name="Rectangle 38"/>
          <p:cNvSpPr>
            <a:spLocks noChangeArrowheads="1"/>
          </p:cNvSpPr>
          <p:nvPr/>
        </p:nvSpPr>
        <p:spPr bwMode="auto">
          <a:xfrm rot="5400000">
            <a:off x="6330882" y="1354416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8" name="Rectangle 38"/>
          <p:cNvSpPr>
            <a:spLocks noChangeArrowheads="1"/>
          </p:cNvSpPr>
          <p:nvPr/>
        </p:nvSpPr>
        <p:spPr bwMode="auto">
          <a:xfrm rot="5400000">
            <a:off x="2616106" y="133023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9" name="Rectangle 38"/>
          <p:cNvSpPr>
            <a:spLocks noChangeArrowheads="1"/>
          </p:cNvSpPr>
          <p:nvPr/>
        </p:nvSpPr>
        <p:spPr bwMode="auto">
          <a:xfrm rot="5400000">
            <a:off x="4473494" y="1783044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0" name="Rectangle 38"/>
          <p:cNvSpPr>
            <a:spLocks noChangeArrowheads="1"/>
          </p:cNvSpPr>
          <p:nvPr/>
        </p:nvSpPr>
        <p:spPr bwMode="auto">
          <a:xfrm rot="5400000">
            <a:off x="4932073" y="1783044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1" name="Rectangle 38"/>
          <p:cNvSpPr>
            <a:spLocks noChangeArrowheads="1"/>
          </p:cNvSpPr>
          <p:nvPr/>
        </p:nvSpPr>
        <p:spPr bwMode="auto">
          <a:xfrm rot="5400000">
            <a:off x="5402188" y="1783044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2" name="Rectangle 38"/>
          <p:cNvSpPr>
            <a:spLocks noChangeArrowheads="1"/>
          </p:cNvSpPr>
          <p:nvPr/>
        </p:nvSpPr>
        <p:spPr bwMode="auto">
          <a:xfrm rot="5400000">
            <a:off x="5860767" y="1783044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3" name="Rectangle 38"/>
          <p:cNvSpPr>
            <a:spLocks noChangeArrowheads="1"/>
          </p:cNvSpPr>
          <p:nvPr/>
        </p:nvSpPr>
        <p:spPr bwMode="auto">
          <a:xfrm rot="5400000">
            <a:off x="6330882" y="1783044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" name="Rectangle 38"/>
          <p:cNvSpPr>
            <a:spLocks noChangeArrowheads="1"/>
          </p:cNvSpPr>
          <p:nvPr/>
        </p:nvSpPr>
        <p:spPr bwMode="auto">
          <a:xfrm rot="5400000">
            <a:off x="4014915" y="1783044"/>
            <a:ext cx="452813" cy="458578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5" name="Rectangle 38"/>
          <p:cNvSpPr>
            <a:spLocks noChangeArrowheads="1"/>
          </p:cNvSpPr>
          <p:nvPr/>
        </p:nvSpPr>
        <p:spPr bwMode="auto">
          <a:xfrm rot="5400000">
            <a:off x="3544800" y="1783044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6" name="Rectangle 38"/>
          <p:cNvSpPr>
            <a:spLocks noChangeArrowheads="1"/>
          </p:cNvSpPr>
          <p:nvPr/>
        </p:nvSpPr>
        <p:spPr bwMode="auto">
          <a:xfrm rot="5400000">
            <a:off x="4473494" y="2211672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7" name="Rectangle 38"/>
          <p:cNvSpPr>
            <a:spLocks noChangeArrowheads="1"/>
          </p:cNvSpPr>
          <p:nvPr/>
        </p:nvSpPr>
        <p:spPr bwMode="auto">
          <a:xfrm rot="5400000">
            <a:off x="4943609" y="2211672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8" name="Rectangle 38"/>
          <p:cNvSpPr>
            <a:spLocks noChangeArrowheads="1"/>
          </p:cNvSpPr>
          <p:nvPr/>
        </p:nvSpPr>
        <p:spPr bwMode="auto">
          <a:xfrm rot="5400000">
            <a:off x="5402188" y="2211672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9" name="Rectangle 38"/>
          <p:cNvSpPr>
            <a:spLocks noChangeArrowheads="1"/>
          </p:cNvSpPr>
          <p:nvPr/>
        </p:nvSpPr>
        <p:spPr bwMode="auto">
          <a:xfrm rot="5400000">
            <a:off x="5860767" y="2211672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0" name="Rectangle 38"/>
          <p:cNvSpPr>
            <a:spLocks noChangeArrowheads="1"/>
          </p:cNvSpPr>
          <p:nvPr/>
        </p:nvSpPr>
        <p:spPr bwMode="auto">
          <a:xfrm rot="5400000">
            <a:off x="6330882" y="2211672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1" name="Rectangle 38"/>
          <p:cNvSpPr>
            <a:spLocks noChangeArrowheads="1"/>
          </p:cNvSpPr>
          <p:nvPr/>
        </p:nvSpPr>
        <p:spPr bwMode="auto">
          <a:xfrm rot="5400000">
            <a:off x="4014915" y="2211672"/>
            <a:ext cx="452813" cy="458578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2" name="Rectangle 38"/>
          <p:cNvSpPr>
            <a:spLocks noChangeArrowheads="1"/>
          </p:cNvSpPr>
          <p:nvPr/>
        </p:nvSpPr>
        <p:spPr bwMode="auto">
          <a:xfrm rot="5400000">
            <a:off x="3544800" y="2211672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3" name="Rectangle 38"/>
          <p:cNvSpPr>
            <a:spLocks noChangeArrowheads="1"/>
          </p:cNvSpPr>
          <p:nvPr/>
        </p:nvSpPr>
        <p:spPr bwMode="auto">
          <a:xfrm rot="5400000">
            <a:off x="6789461" y="2211672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4" name="Rectangle 38"/>
          <p:cNvSpPr>
            <a:spLocks noChangeArrowheads="1"/>
          </p:cNvSpPr>
          <p:nvPr/>
        </p:nvSpPr>
        <p:spPr bwMode="auto">
          <a:xfrm rot="5400000">
            <a:off x="7259576" y="2211672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5" name="Rectangle 38"/>
          <p:cNvSpPr>
            <a:spLocks noChangeArrowheads="1"/>
          </p:cNvSpPr>
          <p:nvPr/>
        </p:nvSpPr>
        <p:spPr bwMode="auto">
          <a:xfrm rot="5400000">
            <a:off x="4003379" y="2640300"/>
            <a:ext cx="452813" cy="458578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6" name="Rectangle 38"/>
          <p:cNvSpPr>
            <a:spLocks noChangeArrowheads="1"/>
          </p:cNvSpPr>
          <p:nvPr/>
        </p:nvSpPr>
        <p:spPr bwMode="auto">
          <a:xfrm rot="5400000">
            <a:off x="4473494" y="264030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7" name="Rectangle 38"/>
          <p:cNvSpPr>
            <a:spLocks noChangeArrowheads="1"/>
          </p:cNvSpPr>
          <p:nvPr/>
        </p:nvSpPr>
        <p:spPr bwMode="auto">
          <a:xfrm rot="5400000">
            <a:off x="4932073" y="264030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8" name="Rectangle 38"/>
          <p:cNvSpPr>
            <a:spLocks noChangeArrowheads="1"/>
          </p:cNvSpPr>
          <p:nvPr/>
        </p:nvSpPr>
        <p:spPr bwMode="auto">
          <a:xfrm rot="5400000">
            <a:off x="5402188" y="264030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9" name="Rectangle 38"/>
          <p:cNvSpPr>
            <a:spLocks noChangeArrowheads="1"/>
          </p:cNvSpPr>
          <p:nvPr/>
        </p:nvSpPr>
        <p:spPr bwMode="auto">
          <a:xfrm rot="5400000">
            <a:off x="5860767" y="264030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0" name="Rectangle 38"/>
          <p:cNvSpPr>
            <a:spLocks noChangeArrowheads="1"/>
          </p:cNvSpPr>
          <p:nvPr/>
        </p:nvSpPr>
        <p:spPr bwMode="auto">
          <a:xfrm rot="5400000">
            <a:off x="3544800" y="264030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1" name="Rectangle 38"/>
          <p:cNvSpPr>
            <a:spLocks noChangeArrowheads="1"/>
          </p:cNvSpPr>
          <p:nvPr/>
        </p:nvSpPr>
        <p:spPr bwMode="auto">
          <a:xfrm rot="5400000">
            <a:off x="3074685" y="2640300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2" name="Rectangle 38"/>
          <p:cNvSpPr>
            <a:spLocks noChangeArrowheads="1"/>
          </p:cNvSpPr>
          <p:nvPr/>
        </p:nvSpPr>
        <p:spPr bwMode="auto">
          <a:xfrm rot="5400000">
            <a:off x="3544800" y="3068928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3" name="Rectangle 38"/>
          <p:cNvSpPr>
            <a:spLocks noChangeArrowheads="1"/>
          </p:cNvSpPr>
          <p:nvPr/>
        </p:nvSpPr>
        <p:spPr bwMode="auto">
          <a:xfrm rot="5400000">
            <a:off x="4003379" y="3068928"/>
            <a:ext cx="452813" cy="458578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" name="Rectangle 38"/>
          <p:cNvSpPr>
            <a:spLocks noChangeArrowheads="1"/>
          </p:cNvSpPr>
          <p:nvPr/>
        </p:nvSpPr>
        <p:spPr bwMode="auto">
          <a:xfrm rot="5400000">
            <a:off x="4473494" y="3044742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" name="Rectangle 38"/>
          <p:cNvSpPr>
            <a:spLocks noChangeArrowheads="1"/>
          </p:cNvSpPr>
          <p:nvPr/>
        </p:nvSpPr>
        <p:spPr bwMode="auto">
          <a:xfrm rot="5400000">
            <a:off x="2145991" y="3068928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6" name="Rectangle 38"/>
          <p:cNvSpPr>
            <a:spLocks noChangeArrowheads="1"/>
          </p:cNvSpPr>
          <p:nvPr/>
        </p:nvSpPr>
        <p:spPr bwMode="auto">
          <a:xfrm rot="5400000">
            <a:off x="3074685" y="3068928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7" name="Rectangle 38"/>
          <p:cNvSpPr>
            <a:spLocks noChangeArrowheads="1"/>
          </p:cNvSpPr>
          <p:nvPr/>
        </p:nvSpPr>
        <p:spPr bwMode="auto">
          <a:xfrm rot="5400000">
            <a:off x="2616106" y="3068928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8" name="Rectangle 38"/>
          <p:cNvSpPr>
            <a:spLocks noChangeArrowheads="1"/>
          </p:cNvSpPr>
          <p:nvPr/>
        </p:nvSpPr>
        <p:spPr bwMode="auto">
          <a:xfrm rot="5400000">
            <a:off x="5402188" y="3497556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9" name="Rectangle 38"/>
          <p:cNvSpPr>
            <a:spLocks noChangeArrowheads="1"/>
          </p:cNvSpPr>
          <p:nvPr/>
        </p:nvSpPr>
        <p:spPr bwMode="auto">
          <a:xfrm rot="5400000">
            <a:off x="5872303" y="3497556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0" name="Rectangle 38"/>
          <p:cNvSpPr>
            <a:spLocks noChangeArrowheads="1"/>
          </p:cNvSpPr>
          <p:nvPr/>
        </p:nvSpPr>
        <p:spPr bwMode="auto">
          <a:xfrm rot="5400000">
            <a:off x="4003379" y="3497556"/>
            <a:ext cx="452813" cy="458578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1" name="Rectangle 38"/>
          <p:cNvSpPr>
            <a:spLocks noChangeArrowheads="1"/>
          </p:cNvSpPr>
          <p:nvPr/>
        </p:nvSpPr>
        <p:spPr bwMode="auto">
          <a:xfrm rot="5400000">
            <a:off x="4943609" y="3497556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2" name="Rectangle 38"/>
          <p:cNvSpPr>
            <a:spLocks noChangeArrowheads="1"/>
          </p:cNvSpPr>
          <p:nvPr/>
        </p:nvSpPr>
        <p:spPr bwMode="auto">
          <a:xfrm rot="5400000">
            <a:off x="4473494" y="3497556"/>
            <a:ext cx="452813" cy="45857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3" name="Text Box 61"/>
          <p:cNvSpPr txBox="1">
            <a:spLocks noChangeArrowheads="1"/>
          </p:cNvSpPr>
          <p:nvPr/>
        </p:nvSpPr>
        <p:spPr bwMode="auto">
          <a:xfrm>
            <a:off x="3071802" y="428604"/>
            <a:ext cx="54292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к   л  а    в  и  а  т  у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а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" name="Text Box 61"/>
          <p:cNvSpPr txBox="1">
            <a:spLocks noChangeArrowheads="1"/>
          </p:cNvSpPr>
          <p:nvPr/>
        </p:nvSpPr>
        <p:spPr bwMode="auto">
          <a:xfrm>
            <a:off x="3857620" y="3429000"/>
            <a:ext cx="314330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к   а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" name="Text Box 61"/>
          <p:cNvSpPr txBox="1">
            <a:spLocks noChangeArrowheads="1"/>
          </p:cNvSpPr>
          <p:nvPr/>
        </p:nvSpPr>
        <p:spPr bwMode="auto">
          <a:xfrm>
            <a:off x="2071670" y="3000372"/>
            <a:ext cx="30003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а   м  я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т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ь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" name="Text Box 61"/>
          <p:cNvSpPr txBox="1">
            <a:spLocks noChangeArrowheads="1"/>
          </p:cNvSpPr>
          <p:nvPr/>
        </p:nvSpPr>
        <p:spPr bwMode="auto">
          <a:xfrm>
            <a:off x="3000364" y="2571744"/>
            <a:ext cx="35719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и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 т  е 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" name="Text Box 61"/>
          <p:cNvSpPr txBox="1">
            <a:spLocks noChangeArrowheads="1"/>
          </p:cNvSpPr>
          <p:nvPr/>
        </p:nvSpPr>
        <p:spPr bwMode="auto">
          <a:xfrm>
            <a:off x="3357554" y="2071678"/>
            <a:ext cx="44291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 о 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е   с 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о 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" name="Text Box 61"/>
          <p:cNvSpPr txBox="1">
            <a:spLocks noChangeArrowheads="1"/>
          </p:cNvSpPr>
          <p:nvPr/>
        </p:nvSpPr>
        <p:spPr bwMode="auto">
          <a:xfrm>
            <a:off x="3500430" y="1714488"/>
            <a:ext cx="36433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м  о 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 и  т  о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" name="Text Box 61"/>
          <p:cNvSpPr txBox="1">
            <a:spLocks noChangeArrowheads="1"/>
          </p:cNvSpPr>
          <p:nvPr/>
        </p:nvSpPr>
        <p:spPr bwMode="auto">
          <a:xfrm>
            <a:off x="2571736" y="1285860"/>
            <a:ext cx="45005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о   г  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 а  м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а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0" name="Text Box 61"/>
          <p:cNvSpPr txBox="1">
            <a:spLocks noChangeArrowheads="1"/>
          </p:cNvSpPr>
          <p:nvPr/>
        </p:nvSpPr>
        <p:spPr bwMode="auto">
          <a:xfrm>
            <a:off x="3071802" y="857232"/>
            <a:ext cx="42148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к   о  л   о 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к   и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8" name="Рисунок 3" descr="113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813" y="3786190"/>
            <a:ext cx="2620149" cy="2728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" grpId="0"/>
      <p:bldP spid="214" grpId="0"/>
      <p:bldP spid="215" grpId="0"/>
      <p:bldP spid="216" grpId="0"/>
      <p:bldP spid="217" grpId="0"/>
      <p:bldP spid="218" grpId="0"/>
      <p:bldP spid="219" grpId="0"/>
      <p:bldP spid="2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комп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57918" y="785794"/>
            <a:ext cx="2786082" cy="2020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0"/>
            <a:ext cx="67647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</a:t>
            </a:r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ВОПРОСЫ КОМПЬЮТЕРА</a:t>
            </a:r>
            <a:endParaRPr lang="ru-RU" sz="4000" b="1" cap="none" spc="0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1285861"/>
            <a:ext cx="635795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1.Что называют</a:t>
            </a:r>
            <a:r>
              <a:rPr lang="en-US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алгоритмом? </a:t>
            </a:r>
          </a:p>
          <a:p>
            <a:pPr algn="ctr"/>
            <a:endParaRPr lang="ru-RU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2571744"/>
            <a:ext cx="735688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2.Что вы знаете об исполнителе</a:t>
            </a:r>
          </a:p>
          <a:p>
            <a:pPr algn="ctr"/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алгоритма?</a:t>
            </a:r>
            <a:endParaRPr lang="ru-RU" sz="4000" b="1" cap="none" spc="0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4071942"/>
            <a:ext cx="707233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3.Назовите виды алгоритмов.</a:t>
            </a:r>
            <a:endParaRPr lang="ru-RU" sz="4000" b="1" cap="none" spc="0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5072074"/>
            <a:ext cx="6500858" cy="1357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4.Назовите  способы записи алгоритмов.</a:t>
            </a:r>
            <a:endParaRPr lang="ru-RU" sz="4000" b="1" cap="none" spc="0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285852" y="1714488"/>
            <a:ext cx="92869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Стрелка влево 12"/>
          <p:cNvSpPr/>
          <p:nvPr/>
        </p:nvSpPr>
        <p:spPr>
          <a:xfrm rot="13815343">
            <a:off x="885560" y="1872579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379252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" name="Стрелка влево 16"/>
          <p:cNvSpPr/>
          <p:nvPr/>
        </p:nvSpPr>
        <p:spPr>
          <a:xfrm rot="8101098">
            <a:off x="1680203" y="1866471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лево 22"/>
          <p:cNvSpPr/>
          <p:nvPr/>
        </p:nvSpPr>
        <p:spPr>
          <a:xfrm rot="10800000">
            <a:off x="2357422" y="1857364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лево 23"/>
          <p:cNvSpPr/>
          <p:nvPr/>
        </p:nvSpPr>
        <p:spPr>
          <a:xfrm rot="16200000">
            <a:off x="3028366" y="1972238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лево 24"/>
          <p:cNvSpPr/>
          <p:nvPr/>
        </p:nvSpPr>
        <p:spPr>
          <a:xfrm rot="8002142">
            <a:off x="3963749" y="1940115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500430" y="1714488"/>
            <a:ext cx="4860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3</a:t>
            </a:r>
            <a:endParaRPr lang="ru-RU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7" name="Стрелка влево 26"/>
          <p:cNvSpPr/>
          <p:nvPr/>
        </p:nvSpPr>
        <p:spPr>
          <a:xfrm rot="8342243">
            <a:off x="5685622" y="1859976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лево 27"/>
          <p:cNvSpPr/>
          <p:nvPr/>
        </p:nvSpPr>
        <p:spPr>
          <a:xfrm rot="16200000">
            <a:off x="4600002" y="1900800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072066" y="1714488"/>
            <a:ext cx="4860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ru-RU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0" name="Стрелка влево 29"/>
          <p:cNvSpPr/>
          <p:nvPr/>
        </p:nvSpPr>
        <p:spPr>
          <a:xfrm rot="16200000">
            <a:off x="6314514" y="1900800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лево 30"/>
          <p:cNvSpPr/>
          <p:nvPr/>
        </p:nvSpPr>
        <p:spPr>
          <a:xfrm rot="8249780">
            <a:off x="6969820" y="1862652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лево 32"/>
          <p:cNvSpPr/>
          <p:nvPr/>
        </p:nvSpPr>
        <p:spPr>
          <a:xfrm rot="16200000">
            <a:off x="813788" y="3043808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лево 33"/>
          <p:cNvSpPr/>
          <p:nvPr/>
        </p:nvSpPr>
        <p:spPr>
          <a:xfrm rot="7711310">
            <a:off x="1597512" y="3016607"/>
            <a:ext cx="571504" cy="341756"/>
          </a:xfrm>
          <a:prstGeom prst="leftArrow">
            <a:avLst>
              <a:gd name="adj1" fmla="val 50000"/>
              <a:gd name="adj2" fmla="val 32556"/>
            </a:avLst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лево 34"/>
          <p:cNvSpPr/>
          <p:nvPr/>
        </p:nvSpPr>
        <p:spPr>
          <a:xfrm rot="16200000">
            <a:off x="2313986" y="3043808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лево 35"/>
          <p:cNvSpPr/>
          <p:nvPr/>
        </p:nvSpPr>
        <p:spPr>
          <a:xfrm rot="7919298">
            <a:off x="3032785" y="3013326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лево 36"/>
          <p:cNvSpPr/>
          <p:nvPr/>
        </p:nvSpPr>
        <p:spPr>
          <a:xfrm rot="16200000">
            <a:off x="3742746" y="3043808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лево 37"/>
          <p:cNvSpPr/>
          <p:nvPr/>
        </p:nvSpPr>
        <p:spPr>
          <a:xfrm rot="14073004">
            <a:off x="4376868" y="3089943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4857752" y="2786058"/>
            <a:ext cx="4860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ru-RU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0" name="Стрелка влево 39"/>
          <p:cNvSpPr/>
          <p:nvPr/>
        </p:nvSpPr>
        <p:spPr>
          <a:xfrm rot="10800000">
            <a:off x="5429256" y="3071810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лево 40"/>
          <p:cNvSpPr/>
          <p:nvPr/>
        </p:nvSpPr>
        <p:spPr>
          <a:xfrm rot="18471668">
            <a:off x="6096734" y="3088534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лево 41"/>
          <p:cNvSpPr/>
          <p:nvPr/>
        </p:nvSpPr>
        <p:spPr>
          <a:xfrm>
            <a:off x="6786578" y="3071810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7429520" y="2786058"/>
            <a:ext cx="4860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ru-RU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4" name="Стрелка влево 43"/>
          <p:cNvSpPr/>
          <p:nvPr/>
        </p:nvSpPr>
        <p:spPr>
          <a:xfrm rot="16200000">
            <a:off x="928662" y="4214818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лево 44"/>
          <p:cNvSpPr/>
          <p:nvPr/>
        </p:nvSpPr>
        <p:spPr>
          <a:xfrm>
            <a:off x="1500166" y="4214818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лево 45"/>
          <p:cNvSpPr/>
          <p:nvPr/>
        </p:nvSpPr>
        <p:spPr>
          <a:xfrm rot="5400000">
            <a:off x="2171110" y="4186816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лево 46"/>
          <p:cNvSpPr/>
          <p:nvPr/>
        </p:nvSpPr>
        <p:spPr>
          <a:xfrm>
            <a:off x="2714612" y="4214818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лево 47"/>
          <p:cNvSpPr/>
          <p:nvPr/>
        </p:nvSpPr>
        <p:spPr>
          <a:xfrm rot="16200000">
            <a:off x="3385556" y="4258254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лево 48"/>
          <p:cNvSpPr/>
          <p:nvPr/>
        </p:nvSpPr>
        <p:spPr>
          <a:xfrm>
            <a:off x="4071934" y="4286256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лево 49"/>
          <p:cNvSpPr/>
          <p:nvPr/>
        </p:nvSpPr>
        <p:spPr>
          <a:xfrm rot="5400000">
            <a:off x="4814316" y="4258254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лево 50"/>
          <p:cNvSpPr/>
          <p:nvPr/>
        </p:nvSpPr>
        <p:spPr>
          <a:xfrm rot="2948217">
            <a:off x="5459689" y="4300407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6072198" y="4000504"/>
            <a:ext cx="4860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3</a:t>
            </a:r>
            <a:endParaRPr lang="ru-RU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3" name="Стрелка влево 52"/>
          <p:cNvSpPr/>
          <p:nvPr/>
        </p:nvSpPr>
        <p:spPr>
          <a:xfrm rot="5400000">
            <a:off x="6457390" y="4258254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7000892" y="4000504"/>
            <a:ext cx="4860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ru-RU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5" name="Стрелка влево 54"/>
          <p:cNvSpPr/>
          <p:nvPr/>
        </p:nvSpPr>
        <p:spPr>
          <a:xfrm rot="2948217">
            <a:off x="7388514" y="4228968"/>
            <a:ext cx="571504" cy="341756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0" name="Прямая соединительная линия 79"/>
          <p:cNvCxnSpPr/>
          <p:nvPr/>
        </p:nvCxnSpPr>
        <p:spPr>
          <a:xfrm flipV="1">
            <a:off x="928662" y="1857364"/>
            <a:ext cx="357190" cy="285752"/>
          </a:xfrm>
          <a:prstGeom prst="line">
            <a:avLst/>
          </a:prstGeom>
          <a:ln cmpd="sng">
            <a:solidFill>
              <a:schemeClr val="tx1"/>
            </a:solidFill>
          </a:ln>
          <a:scene3d>
            <a:camera prst="orthographicFront"/>
            <a:lightRig rig="threePt" dir="t"/>
          </a:scene3d>
          <a:sp3d extrusionH="76200">
            <a:extrusionClr>
              <a:schemeClr val="tx1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6" name="Picture 7" descr="Hacker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143372" y="4955958"/>
            <a:ext cx="2028844" cy="190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14412" y="1071546"/>
          <a:ext cx="6217627" cy="4389456"/>
        </p:xfrm>
        <a:graphic>
          <a:graphicData uri="http://schemas.openxmlformats.org/drawingml/2006/table">
            <a:tbl>
              <a:tblPr/>
              <a:tblGrid>
                <a:gridCol w="518406"/>
                <a:gridCol w="518406"/>
                <a:gridCol w="518406"/>
                <a:gridCol w="518406"/>
                <a:gridCol w="517757"/>
                <a:gridCol w="517757"/>
                <a:gridCol w="517757"/>
                <a:gridCol w="517757"/>
                <a:gridCol w="517757"/>
                <a:gridCol w="518406"/>
                <a:gridCol w="518406"/>
                <a:gridCol w="518406"/>
              </a:tblGrid>
              <a:tr h="529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>
            <a:off x="3214678" y="1071546"/>
            <a:ext cx="500066" cy="1588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714744" y="1071546"/>
            <a:ext cx="1071570" cy="1588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4286248" y="1071546"/>
            <a:ext cx="571504" cy="500066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0800000">
            <a:off x="3214678" y="1071546"/>
            <a:ext cx="571504" cy="500066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 flipH="1" flipV="1">
            <a:off x="3501224" y="1856570"/>
            <a:ext cx="571504" cy="1588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 flipH="1" flipV="1">
            <a:off x="4001290" y="1856570"/>
            <a:ext cx="571504" cy="1588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2750331" y="2750339"/>
            <a:ext cx="571504" cy="500066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 flipH="1" flipV="1">
            <a:off x="2250265" y="3821909"/>
            <a:ext cx="1071570" cy="1588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 flipH="1" flipV="1">
            <a:off x="4822033" y="3821909"/>
            <a:ext cx="1071570" cy="1588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16200000" flipV="1">
            <a:off x="2786050" y="4357694"/>
            <a:ext cx="500066" cy="500066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 flipH="1" flipV="1">
            <a:off x="4822033" y="4393413"/>
            <a:ext cx="571504" cy="500066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5400000" flipH="1" flipV="1">
            <a:off x="3001158" y="5143512"/>
            <a:ext cx="570710" cy="794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 flipH="1" flipV="1">
            <a:off x="4608513" y="5179231"/>
            <a:ext cx="499272" cy="794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rot="10800000">
            <a:off x="3286116" y="5429264"/>
            <a:ext cx="1571636" cy="1588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rot="5400000" flipH="1" flipV="1">
            <a:off x="3250397" y="2178835"/>
            <a:ext cx="571504" cy="500066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rot="16200000" flipV="1">
            <a:off x="4250529" y="2178835"/>
            <a:ext cx="1143008" cy="1071570"/>
          </a:xfrm>
          <a:prstGeom prst="line">
            <a:avLst/>
          </a:prstGeom>
          <a:ln w="635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42968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Алгоритм </a:t>
            </a:r>
            <a:r>
              <a:rPr lang="ru-RU" sz="44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выключения</a:t>
            </a:r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компьютера.</a:t>
            </a:r>
            <a:endParaRPr lang="ru-RU" sz="4000" b="1" cap="none" spc="0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214422"/>
            <a:ext cx="564360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1.Выйти из программы.</a:t>
            </a:r>
            <a:endParaRPr lang="ru-RU" sz="4000" b="1" cap="none" spc="0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9" y="2143116"/>
            <a:ext cx="742955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2.Закрыть все открытые </a:t>
            </a:r>
            <a:r>
              <a:rPr lang="en-US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</a:t>
            </a:r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окна</a:t>
            </a:r>
            <a:r>
              <a:rPr lang="en-US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</a:t>
            </a:r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ru-RU" sz="4000" b="1" cap="none" spc="0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5000636"/>
            <a:ext cx="771530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.Выбрать команду </a:t>
            </a:r>
            <a:r>
              <a:rPr lang="en-US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</a:t>
            </a:r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Завершить работу</a:t>
            </a:r>
            <a:r>
              <a:rPr lang="en-US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</a:t>
            </a:r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ru-RU" sz="4000" b="1" cap="none" spc="0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143248"/>
            <a:ext cx="842968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3.Вытащить </a:t>
            </a:r>
            <a:r>
              <a:rPr lang="ru-RU" sz="4000" b="1" cap="none" spc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фл</a:t>
            </a:r>
            <a:r>
              <a:rPr lang="ru-RU" sz="4000" b="1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</a:t>
            </a:r>
            <a:r>
              <a:rPr lang="ru-RU" sz="4000" b="1" cap="none" spc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ш</a:t>
            </a:r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карту из разъёма.</a:t>
            </a:r>
          </a:p>
          <a:p>
            <a:pPr algn="ctr"/>
            <a:endParaRPr lang="ru-RU" sz="4000" b="1" cap="none" spc="0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35" y="4071943"/>
            <a:ext cx="600079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4.Нажать команду </a:t>
            </a:r>
            <a:r>
              <a:rPr lang="en-US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</a:t>
            </a:r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Пуск</a:t>
            </a:r>
            <a:r>
              <a:rPr lang="en-US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</a:t>
            </a:r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ru-RU" sz="4000" b="1" cap="none" spc="0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488" y="214290"/>
            <a:ext cx="2786082" cy="9286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Итог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142984"/>
            <a:ext cx="7072362" cy="7143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1.Что такое алгоритм?</a:t>
            </a:r>
            <a:endParaRPr lang="ru-RU" sz="4000" b="1" cap="none" spc="0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928803"/>
            <a:ext cx="814393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2.С какими</a:t>
            </a:r>
            <a:r>
              <a:rPr lang="en-US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алгоритмами </a:t>
            </a:r>
            <a:endParaRPr lang="en-US" sz="4000" b="1" cap="none" spc="0" dirty="0" smtClean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сегодня</a:t>
            </a:r>
            <a:r>
              <a:rPr lang="en-US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000" b="1" cap="none" spc="0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работали?</a:t>
            </a:r>
            <a:endParaRPr lang="ru-RU" sz="4000" b="1" cap="none" spc="0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357562"/>
            <a:ext cx="8215370" cy="1357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3.Каким способом  записи </a:t>
            </a:r>
            <a:endParaRPr lang="en-US" sz="4000" b="1" dirty="0" smtClean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 algn="ctr"/>
            <a:r>
              <a:rPr lang="en-US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</a:t>
            </a:r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алгоритмов пользовались?</a:t>
            </a:r>
            <a:endParaRPr lang="ru-RU" sz="4000" b="1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357222" y="4857760"/>
            <a:ext cx="8715436" cy="1323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4.Какое задание урока </a:t>
            </a:r>
          </a:p>
          <a:p>
            <a:pPr algn="ctr"/>
            <a:r>
              <a:rPr lang="en-US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</a:t>
            </a:r>
            <a:r>
              <a:rPr lang="ru-RU" sz="4000" b="1" dirty="0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понравилось больше других?</a:t>
            </a:r>
            <a:endParaRPr lang="ru-RU" sz="4000" b="1" cap="none" spc="0" dirty="0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2928934"/>
            <a:ext cx="51435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</a:endParaRPr>
          </a:p>
        </p:txBody>
      </p:sp>
      <p:pic>
        <p:nvPicPr>
          <p:cNvPr id="3" name="Picture 6" descr="a1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214422"/>
            <a:ext cx="2536825" cy="2247900"/>
          </a:xfrm>
          <a:prstGeom prst="rect">
            <a:avLst/>
          </a:prstGeom>
          <a:noFill/>
        </p:spPr>
      </p:pic>
      <p:pic>
        <p:nvPicPr>
          <p:cNvPr id="4" name="Picture 4" descr="C41-0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2303463" y="2071678"/>
            <a:ext cx="4743556" cy="4214842"/>
          </a:xfrm>
          <a:prstGeom prst="rect">
            <a:avLst/>
          </a:prstGeom>
          <a:noFill/>
          <a:ln/>
        </p:spPr>
      </p:pic>
      <p:sp>
        <p:nvSpPr>
          <p:cNvPr id="5" name="Прямоугольник 4"/>
          <p:cNvSpPr/>
          <p:nvPr/>
        </p:nvSpPr>
        <p:spPr>
          <a:xfrm>
            <a:off x="1857356" y="357166"/>
            <a:ext cx="46434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    М о л о </a:t>
            </a:r>
            <a:r>
              <a:rPr lang="ru-RU" sz="5400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д</a:t>
            </a:r>
            <a:r>
              <a:rPr lang="ru-RU" sz="54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 </a:t>
            </a:r>
            <a:r>
              <a:rPr lang="ru-RU" sz="5400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ц</a:t>
            </a:r>
            <a:r>
              <a:rPr lang="ru-RU" sz="54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 </a:t>
            </a:r>
            <a:r>
              <a:rPr lang="ru-RU" sz="5400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ы</a:t>
            </a:r>
            <a:r>
              <a:rPr lang="ru-RU" sz="54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 !</a:t>
            </a:r>
            <a:endParaRPr lang="ru-RU" sz="54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409</TotalTime>
  <Words>172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Виктор</dc:creator>
  <cp:lastModifiedBy>Roman</cp:lastModifiedBy>
  <cp:revision>55</cp:revision>
  <dcterms:created xsi:type="dcterms:W3CDTF">2011-11-11T15:56:12Z</dcterms:created>
  <dcterms:modified xsi:type="dcterms:W3CDTF">2012-03-09T22:26:39Z</dcterms:modified>
</cp:coreProperties>
</file>