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500" autoAdjust="0"/>
  </p:normalViewPr>
  <p:slideViewPr>
    <p:cSldViewPr>
      <p:cViewPr varScale="1">
        <p:scale>
          <a:sx n="74" d="100"/>
          <a:sy n="74"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3693A-D3B2-4683-85D1-5C817F9F6C57}" type="datetimeFigureOut">
              <a:rPr lang="ru-RU" smtClean="0"/>
              <a:pPr/>
              <a:t>18.05.2011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D1A23-3F53-49B6-8983-574D4E5B1B5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46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BD1A23-3F53-49B6-8983-574D4E5B1B59}"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18.05.2011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7417317[1].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ctrTitle"/>
          </p:nvPr>
        </p:nvSpPr>
        <p:spPr>
          <a:xfrm>
            <a:off x="428596" y="214290"/>
            <a:ext cx="8286808" cy="5715040"/>
          </a:xfrm>
        </p:spPr>
        <p:txBody>
          <a:bodyPr>
            <a:noAutofit/>
          </a:bodyPr>
          <a:lstStyle/>
          <a:p>
            <a:r>
              <a:rPr lang="en-US" sz="10000" b="1" dirty="0" smtClean="0">
                <a:latin typeface="Arial Black" pitchFamily="34" charset="0"/>
              </a:rPr>
              <a:t>CL</a:t>
            </a:r>
            <a:r>
              <a:rPr lang="en-US" sz="10000" b="1" dirty="0" smtClean="0">
                <a:latin typeface="Arial Black" pitchFamily="34" charset="0"/>
              </a:rPr>
              <a:t>U</a:t>
            </a:r>
            <a:r>
              <a:rPr lang="en-US" sz="10000" b="1" dirty="0" smtClean="0">
                <a:latin typeface="Arial Black" pitchFamily="34" charset="0"/>
              </a:rPr>
              <a:t>B</a:t>
            </a:r>
            <a:r>
              <a:rPr lang="en-US" sz="10000" b="1" dirty="0" smtClean="0"/>
              <a:t> </a:t>
            </a:r>
            <a:r>
              <a:rPr lang="en-US" sz="10000" dirty="0" smtClean="0"/>
              <a:t/>
            </a:r>
            <a:br>
              <a:rPr lang="en-US" sz="10000" dirty="0" smtClean="0"/>
            </a:br>
            <a:r>
              <a:rPr lang="en-US" sz="9600" b="1" dirty="0" smtClean="0">
                <a:latin typeface="+mn-lt"/>
              </a:rPr>
              <a:t>of the Merry</a:t>
            </a:r>
            <a:r>
              <a:rPr lang="en-US" sz="10000" dirty="0" smtClean="0">
                <a:latin typeface="+mn-lt"/>
              </a:rPr>
              <a:t/>
            </a:r>
            <a:br>
              <a:rPr lang="en-US" sz="10000" dirty="0" smtClean="0">
                <a:latin typeface="+mn-lt"/>
              </a:rPr>
            </a:br>
            <a:r>
              <a:rPr lang="en-US" sz="10000" b="1" dirty="0" smtClean="0">
                <a:latin typeface="+mn-lt"/>
              </a:rPr>
              <a:t>and</a:t>
            </a:r>
            <a:r>
              <a:rPr lang="en-US" sz="10000" dirty="0" smtClean="0">
                <a:latin typeface="+mn-lt"/>
              </a:rPr>
              <a:t> </a:t>
            </a:r>
            <a:r>
              <a:rPr lang="en-US" sz="10000" b="1" dirty="0" err="1" smtClean="0">
                <a:latin typeface="+mn-lt"/>
              </a:rPr>
              <a:t>Quickwitted</a:t>
            </a:r>
            <a:endParaRPr lang="ru-RU" sz="10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vstraliya_5048552104[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otland2[1].jpg"/>
          <p:cNvPicPr>
            <a:picLocks noChangeAspect="1"/>
          </p:cNvPicPr>
          <p:nvPr/>
        </p:nvPicPr>
        <p:blipFill>
          <a:blip r:embed="rId3"/>
          <a:stretch>
            <a:fillRect/>
          </a:stretch>
        </p:blipFill>
        <p:spPr>
          <a:xfrm>
            <a:off x="0" y="0"/>
            <a:ext cx="4357686" cy="6858000"/>
          </a:xfrm>
          <a:prstGeom prst="rect">
            <a:avLst/>
          </a:prstGeom>
        </p:spPr>
      </p:pic>
      <p:pic>
        <p:nvPicPr>
          <p:cNvPr id="5" name="Рисунок 4" descr="103421720101110342_UK-Map[1].jpg"/>
          <p:cNvPicPr>
            <a:picLocks noChangeAspect="1"/>
          </p:cNvPicPr>
          <p:nvPr/>
        </p:nvPicPr>
        <p:blipFill>
          <a:blip r:embed="rId4"/>
          <a:stretch>
            <a:fillRect/>
          </a:stretch>
        </p:blipFill>
        <p:spPr>
          <a:xfrm>
            <a:off x="4286248" y="0"/>
            <a:ext cx="4857751"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usa[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Картинка 57 из 4415"/>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ACAOWWKCASF9QN9CAASF32JCA5IMRYECAW8F0IECA89B2RQCAXJ93PSCAFDPF6YCAM1Z6UDCA4DDBF1CAXREFYKCAVW01BJCA6FJQ7KCANI5LD6CAZ0W1ZQCASL73QBCA5JG4Y5CA7JLJD4CAWCLDKU.jpg"/>
          <p:cNvPicPr>
            <a:picLocks noChangeAspect="1"/>
          </p:cNvPicPr>
          <p:nvPr/>
        </p:nvPicPr>
        <p:blipFill>
          <a:blip r:embed="rId3"/>
          <a:stretch>
            <a:fillRect/>
          </a:stretch>
        </p:blipFill>
        <p:spPr>
          <a:xfrm>
            <a:off x="0" y="0"/>
            <a:ext cx="5429223" cy="3967163"/>
          </a:xfrm>
          <a:prstGeom prst="rect">
            <a:avLst/>
          </a:prstGeom>
        </p:spPr>
      </p:pic>
      <p:pic>
        <p:nvPicPr>
          <p:cNvPr id="3" name="Рисунок 2" descr="new-zeland[1].gif"/>
          <p:cNvPicPr>
            <a:picLocks noChangeAspect="1"/>
          </p:cNvPicPr>
          <p:nvPr/>
        </p:nvPicPr>
        <p:blipFill>
          <a:blip r:embed="rId4"/>
          <a:stretch>
            <a:fillRect/>
          </a:stretch>
        </p:blipFill>
        <p:spPr>
          <a:xfrm>
            <a:off x="3286116" y="2428868"/>
            <a:ext cx="5857884" cy="44291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umblr_l3a0jw5FHK1qc31h7o1_400[1].jpg"/>
          <p:cNvPicPr>
            <a:picLocks noChangeAspect="1"/>
          </p:cNvPicPr>
          <p:nvPr/>
        </p:nvPicPr>
        <p:blipFill>
          <a:blip r:embed="rId3"/>
          <a:stretch>
            <a:fillRect/>
          </a:stretch>
        </p:blipFill>
        <p:spPr>
          <a:xfrm>
            <a:off x="0" y="-428652"/>
            <a:ext cx="9144000" cy="6858000"/>
          </a:xfrm>
          <a:prstGeom prst="rect">
            <a:avLst/>
          </a:prstGeom>
        </p:spPr>
      </p:pic>
      <p:sp>
        <p:nvSpPr>
          <p:cNvPr id="4" name="Заголовок 3"/>
          <p:cNvSpPr>
            <a:spLocks noGrp="1"/>
          </p:cNvSpPr>
          <p:nvPr>
            <p:ph type="title"/>
          </p:nvPr>
        </p:nvSpPr>
        <p:spPr>
          <a:xfrm>
            <a:off x="285720" y="214290"/>
            <a:ext cx="8229600" cy="3714776"/>
          </a:xfrm>
        </p:spPr>
        <p:txBody>
          <a:bodyPr>
            <a:noAutofit/>
          </a:bodyPr>
          <a:lstStyle/>
          <a:p>
            <a:r>
              <a:rPr lang="en-US" sz="9600" b="1" dirty="0" smtClean="0">
                <a:solidFill>
                  <a:srgbClr val="C00000"/>
                </a:solidFill>
                <a:effectLst>
                  <a:outerShdw blurRad="38100" dist="38100" dir="2700000" algn="tl">
                    <a:srgbClr val="000000">
                      <a:alpha val="43137"/>
                    </a:srgbClr>
                  </a:outerShdw>
                </a:effectLst>
                <a:latin typeface="+mn-lt"/>
                <a:ea typeface="Batang" pitchFamily="18" charset="-127"/>
                <a:cs typeface="Aharoni" pitchFamily="2" charset="-79"/>
              </a:rPr>
              <a:t>Where is Great Britain situated?</a:t>
            </a:r>
            <a:endParaRPr lang="ru-RU" sz="9600" b="1" dirty="0">
              <a:solidFill>
                <a:srgbClr val="C00000"/>
              </a:solidFill>
              <a:effectLst>
                <a:outerShdw blurRad="38100" dist="38100" dir="2700000" algn="tl">
                  <a:srgbClr val="000000">
                    <a:alpha val="43137"/>
                  </a:srgbClr>
                </a:outerShdw>
              </a:effectLst>
              <a:latin typeface="+mn-lt"/>
              <a:ea typeface="Batang" pitchFamily="18" charset="-127"/>
              <a:cs typeface="Aharoni" pitchFamily="2" charset="-79"/>
            </a:endParaRPr>
          </a:p>
        </p:txBody>
      </p:sp>
      <p:sp>
        <p:nvSpPr>
          <p:cNvPr id="5" name="TextBox 4"/>
          <p:cNvSpPr txBox="1"/>
          <p:nvPr/>
        </p:nvSpPr>
        <p:spPr>
          <a:xfrm>
            <a:off x="785786" y="4500570"/>
            <a:ext cx="7786742" cy="1107996"/>
          </a:xfrm>
          <a:prstGeom prst="rect">
            <a:avLst/>
          </a:prstGeom>
          <a:noFill/>
        </p:spPr>
        <p:txBody>
          <a:bodyPr wrap="square" rtlCol="0">
            <a:spAutoFit/>
          </a:bodyPr>
          <a:lstStyle/>
          <a:p>
            <a:r>
              <a:rPr lang="en-US" sz="6600" b="1" dirty="0" smtClean="0">
                <a:effectLst>
                  <a:outerShdw blurRad="38100" dist="38100" dir="2700000" algn="tl">
                    <a:srgbClr val="000000">
                      <a:alpha val="43137"/>
                    </a:srgbClr>
                  </a:outerShdw>
                </a:effectLst>
              </a:rPr>
              <a:t>On the British Isles</a:t>
            </a:r>
            <a:endParaRPr lang="ru-RU" sz="6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Legendy_proiskhozhdeniya_cvetov53[1].jpg"/>
          <p:cNvPicPr>
            <a:picLocks noChangeAspect="1"/>
          </p:cNvPicPr>
          <p:nvPr/>
        </p:nvPicPr>
        <p:blipFill>
          <a:blip r:embed="rId3"/>
          <a:stretch>
            <a:fillRect/>
          </a:stretch>
        </p:blipFill>
        <p:spPr>
          <a:xfrm>
            <a:off x="0" y="3429000"/>
            <a:ext cx="4429124" cy="3429000"/>
          </a:xfrm>
          <a:prstGeom prst="rect">
            <a:avLst/>
          </a:prstGeom>
        </p:spPr>
      </p:pic>
      <p:pic>
        <p:nvPicPr>
          <p:cNvPr id="10" name="Рисунок 9" descr="242375[1].jpg"/>
          <p:cNvPicPr>
            <a:picLocks noChangeAspect="1"/>
          </p:cNvPicPr>
          <p:nvPr/>
        </p:nvPicPr>
        <p:blipFill>
          <a:blip r:embed="rId4"/>
          <a:stretch>
            <a:fillRect/>
          </a:stretch>
        </p:blipFill>
        <p:spPr>
          <a:xfrm>
            <a:off x="0" y="0"/>
            <a:ext cx="4000527" cy="3429000"/>
          </a:xfrm>
          <a:prstGeom prst="rect">
            <a:avLst/>
          </a:prstGeom>
        </p:spPr>
      </p:pic>
      <p:pic>
        <p:nvPicPr>
          <p:cNvPr id="9" name="Рисунок 8" descr="82e5ae55a618[1].jpg"/>
          <p:cNvPicPr>
            <a:picLocks noChangeAspect="1"/>
          </p:cNvPicPr>
          <p:nvPr/>
        </p:nvPicPr>
        <p:blipFill>
          <a:blip r:embed="rId5"/>
          <a:stretch>
            <a:fillRect/>
          </a:stretch>
        </p:blipFill>
        <p:spPr>
          <a:xfrm>
            <a:off x="4643438" y="3429001"/>
            <a:ext cx="4500562" cy="3428999"/>
          </a:xfrm>
          <a:prstGeom prst="rect">
            <a:avLst/>
          </a:prstGeom>
        </p:spPr>
      </p:pic>
      <p:pic>
        <p:nvPicPr>
          <p:cNvPr id="8" name="Рисунок 7" descr="CA550URXCAP8JMOFCASACE9PCA2S6CO3CA64AZTACA091MZGCAVXH962CA92L902CAINMGXRCAY9VPK2CAA0SKS3CA4WCAP6CARWOSRMCATKHK2ACA9LUV5JCAK5UHYICABJNJC8CAGVMNUICA73YL62.jpg"/>
          <p:cNvPicPr>
            <a:picLocks noChangeAspect="1"/>
          </p:cNvPicPr>
          <p:nvPr/>
        </p:nvPicPr>
        <p:blipFill>
          <a:blip r:embed="rId6"/>
          <a:stretch>
            <a:fillRect/>
          </a:stretch>
        </p:blipFill>
        <p:spPr>
          <a:xfrm>
            <a:off x="4071902" y="0"/>
            <a:ext cx="5072098" cy="3714752"/>
          </a:xfrm>
          <a:prstGeom prst="rect">
            <a:avLst/>
          </a:prstGeom>
        </p:spPr>
      </p:pic>
      <p:sp>
        <p:nvSpPr>
          <p:cNvPr id="2" name="Заголовок 1"/>
          <p:cNvSpPr>
            <a:spLocks noGrp="1"/>
          </p:cNvSpPr>
          <p:nvPr>
            <p:ph type="title"/>
          </p:nvPr>
        </p:nvSpPr>
        <p:spPr>
          <a:xfrm>
            <a:off x="0" y="0"/>
            <a:ext cx="9144000" cy="4357694"/>
          </a:xfrm>
        </p:spPr>
        <p:txBody>
          <a:bodyPr>
            <a:noAutofit/>
          </a:bodyPr>
          <a:lstStyle/>
          <a:p>
            <a:r>
              <a:rPr lang="en-US" sz="9600" b="1" dirty="0" smtClean="0">
                <a:solidFill>
                  <a:srgbClr val="C00000"/>
                </a:solidFill>
                <a:effectLst>
                  <a:outerShdw blurRad="38100" dist="38100" dir="2700000" algn="tl">
                    <a:srgbClr val="000000">
                      <a:alpha val="43137"/>
                    </a:srgbClr>
                  </a:outerShdw>
                </a:effectLst>
                <a:latin typeface="+mn-lt"/>
              </a:rPr>
              <a:t>What</a:t>
            </a:r>
            <a:r>
              <a:rPr lang="en-US" sz="9600" dirty="0" smtClean="0">
                <a:solidFill>
                  <a:srgbClr val="C00000"/>
                </a:solidFill>
                <a:latin typeface="+mn-lt"/>
              </a:rPr>
              <a:t> are the </a:t>
            </a:r>
            <a:r>
              <a:rPr lang="en-US" sz="9600" b="1" dirty="0" smtClean="0">
                <a:solidFill>
                  <a:srgbClr val="C00000"/>
                </a:solidFill>
                <a:effectLst>
                  <a:outerShdw blurRad="38100" dist="38100" dir="2700000" algn="tl">
                    <a:srgbClr val="000000">
                      <a:alpha val="43137"/>
                    </a:srgbClr>
                  </a:outerShdw>
                </a:effectLst>
                <a:latin typeface="+mn-lt"/>
              </a:rPr>
              <a:t>four</a:t>
            </a:r>
            <a:r>
              <a:rPr lang="en-US" sz="9600" dirty="0" smtClean="0">
                <a:solidFill>
                  <a:srgbClr val="C00000"/>
                </a:solidFill>
                <a:latin typeface="+mn-lt"/>
              </a:rPr>
              <a:t> </a:t>
            </a:r>
            <a:r>
              <a:rPr lang="en-US" sz="9600" b="1" dirty="0" smtClean="0">
                <a:solidFill>
                  <a:srgbClr val="C00000"/>
                </a:solidFill>
                <a:effectLst>
                  <a:outerShdw blurRad="38100" dist="38100" dir="2700000" algn="tl">
                    <a:srgbClr val="000000">
                      <a:alpha val="43137"/>
                    </a:srgbClr>
                  </a:outerShdw>
                </a:effectLst>
                <a:latin typeface="+mn-lt"/>
              </a:rPr>
              <a:t>parts</a:t>
            </a:r>
            <a:r>
              <a:rPr lang="en-US" sz="9600" dirty="0" smtClean="0">
                <a:solidFill>
                  <a:srgbClr val="C00000"/>
                </a:solidFill>
                <a:latin typeface="+mn-lt"/>
              </a:rPr>
              <a:t> of </a:t>
            </a:r>
            <a:r>
              <a:rPr lang="en-US" sz="9600" b="1" dirty="0" smtClean="0">
                <a:solidFill>
                  <a:srgbClr val="C00000"/>
                </a:solidFill>
                <a:effectLst>
                  <a:outerShdw blurRad="38100" dist="38100" dir="2700000" algn="tl">
                    <a:srgbClr val="000000">
                      <a:alpha val="43137"/>
                    </a:srgbClr>
                  </a:outerShdw>
                </a:effectLst>
                <a:latin typeface="+mn-lt"/>
              </a:rPr>
              <a:t>Great</a:t>
            </a:r>
            <a:r>
              <a:rPr lang="en-US" sz="9600" dirty="0" smtClean="0">
                <a:solidFill>
                  <a:srgbClr val="C00000"/>
                </a:solidFill>
                <a:latin typeface="+mn-lt"/>
              </a:rPr>
              <a:t> </a:t>
            </a:r>
            <a:r>
              <a:rPr lang="en-US" sz="9600" b="1" dirty="0" smtClean="0">
                <a:solidFill>
                  <a:srgbClr val="C00000"/>
                </a:solidFill>
                <a:effectLst>
                  <a:outerShdw blurRad="38100" dist="38100" dir="2700000" algn="tl">
                    <a:srgbClr val="000000">
                      <a:alpha val="43137"/>
                    </a:srgbClr>
                  </a:outerShdw>
                </a:effectLst>
                <a:latin typeface="+mn-lt"/>
              </a:rPr>
              <a:t>Britain</a:t>
            </a:r>
            <a:r>
              <a:rPr lang="en-US" sz="9600" dirty="0" smtClean="0">
                <a:solidFill>
                  <a:srgbClr val="C00000"/>
                </a:solidFill>
                <a:latin typeface="+mn-lt"/>
              </a:rPr>
              <a:t>?</a:t>
            </a:r>
            <a:endParaRPr lang="ru-RU" sz="9600" dirty="0">
              <a:solidFill>
                <a:srgbClr val="C00000"/>
              </a:solidFill>
              <a:latin typeface="+mn-lt"/>
            </a:endParaRPr>
          </a:p>
        </p:txBody>
      </p:sp>
      <p:sp>
        <p:nvSpPr>
          <p:cNvPr id="3" name="TextBox 2"/>
          <p:cNvSpPr txBox="1"/>
          <p:nvPr/>
        </p:nvSpPr>
        <p:spPr>
          <a:xfrm>
            <a:off x="4500562" y="4429132"/>
            <a:ext cx="4786314" cy="1477328"/>
          </a:xfrm>
          <a:prstGeom prst="rect">
            <a:avLst/>
          </a:prstGeom>
          <a:noFill/>
        </p:spPr>
        <p:txBody>
          <a:bodyPr wrap="square" rtlCol="0">
            <a:spAutoFit/>
          </a:bodyPr>
          <a:lstStyle/>
          <a:p>
            <a:r>
              <a:rPr lang="en-US" sz="9000" b="1" dirty="0" smtClean="0">
                <a:effectLst>
                  <a:outerShdw blurRad="38100" dist="38100" dir="2700000" algn="tl">
                    <a:srgbClr val="000000">
                      <a:alpha val="43137"/>
                    </a:srgbClr>
                  </a:outerShdw>
                </a:effectLst>
              </a:rPr>
              <a:t>England</a:t>
            </a:r>
            <a:endParaRPr lang="ru-RU" sz="9000" b="1" dirty="0">
              <a:effectLst>
                <a:outerShdw blurRad="38100" dist="38100" dir="2700000" algn="tl">
                  <a:srgbClr val="000000">
                    <a:alpha val="43137"/>
                  </a:srgbClr>
                </a:outerShdw>
              </a:effectLst>
            </a:endParaRPr>
          </a:p>
        </p:txBody>
      </p:sp>
      <p:sp>
        <p:nvSpPr>
          <p:cNvPr id="4" name="TextBox 3"/>
          <p:cNvSpPr txBox="1"/>
          <p:nvPr/>
        </p:nvSpPr>
        <p:spPr>
          <a:xfrm>
            <a:off x="214282" y="4500570"/>
            <a:ext cx="4000496" cy="1569660"/>
          </a:xfrm>
          <a:prstGeom prst="rect">
            <a:avLst/>
          </a:prstGeom>
          <a:noFill/>
        </p:spPr>
        <p:txBody>
          <a:bodyPr wrap="square" rtlCol="0">
            <a:spAutoFit/>
          </a:bodyPr>
          <a:lstStyle/>
          <a:p>
            <a:r>
              <a:rPr lang="en-US" sz="9600" b="1" dirty="0" smtClean="0">
                <a:effectLst>
                  <a:outerShdw blurRad="38100" dist="38100" dir="2700000" algn="tl">
                    <a:srgbClr val="000000">
                      <a:alpha val="43137"/>
                    </a:srgbClr>
                  </a:outerShdw>
                </a:effectLst>
              </a:rPr>
              <a:t>Wales</a:t>
            </a:r>
            <a:endParaRPr lang="ru-RU" sz="9600" b="1" dirty="0">
              <a:effectLst>
                <a:outerShdw blurRad="38100" dist="38100" dir="2700000" algn="tl">
                  <a:srgbClr val="000000">
                    <a:alpha val="43137"/>
                  </a:srgbClr>
                </a:outerShdw>
              </a:effectLst>
            </a:endParaRPr>
          </a:p>
        </p:txBody>
      </p:sp>
      <p:sp>
        <p:nvSpPr>
          <p:cNvPr id="12" name="TextBox 11"/>
          <p:cNvSpPr txBox="1"/>
          <p:nvPr/>
        </p:nvSpPr>
        <p:spPr>
          <a:xfrm>
            <a:off x="0" y="428604"/>
            <a:ext cx="4572032" cy="1323439"/>
          </a:xfrm>
          <a:prstGeom prst="rect">
            <a:avLst/>
          </a:prstGeom>
          <a:noFill/>
        </p:spPr>
        <p:txBody>
          <a:bodyPr wrap="square" rtlCol="0">
            <a:spAutoFit/>
          </a:bodyPr>
          <a:lstStyle/>
          <a:p>
            <a:r>
              <a:rPr lang="en-US" sz="8000" b="1" dirty="0" smtClean="0">
                <a:effectLst>
                  <a:outerShdw blurRad="38100" dist="38100" dir="2700000" algn="tl">
                    <a:srgbClr val="000000">
                      <a:alpha val="43137"/>
                    </a:srgbClr>
                  </a:outerShdw>
                </a:effectLst>
              </a:rPr>
              <a:t>Scotland</a:t>
            </a:r>
            <a:endParaRPr lang="ru-RU" sz="8000" b="1" dirty="0">
              <a:effectLst>
                <a:outerShdw blurRad="38100" dist="38100" dir="2700000" algn="tl">
                  <a:srgbClr val="000000">
                    <a:alpha val="43137"/>
                  </a:srgbClr>
                </a:outerShdw>
              </a:effectLst>
            </a:endParaRPr>
          </a:p>
        </p:txBody>
      </p:sp>
      <p:sp>
        <p:nvSpPr>
          <p:cNvPr id="13" name="TextBox 12"/>
          <p:cNvSpPr txBox="1"/>
          <p:nvPr/>
        </p:nvSpPr>
        <p:spPr>
          <a:xfrm>
            <a:off x="4214810" y="0"/>
            <a:ext cx="5072098" cy="3046988"/>
          </a:xfrm>
          <a:prstGeom prst="rect">
            <a:avLst/>
          </a:prstGeom>
          <a:noFill/>
        </p:spPr>
        <p:txBody>
          <a:bodyPr wrap="square" rtlCol="0">
            <a:spAutoFit/>
          </a:bodyPr>
          <a:lstStyle/>
          <a:p>
            <a:r>
              <a:rPr lang="en-US" sz="9600" b="1" dirty="0" err="1" smtClean="0">
                <a:effectLst>
                  <a:outerShdw blurRad="38100" dist="38100" dir="2700000" algn="tl">
                    <a:srgbClr val="000000">
                      <a:alpha val="43137"/>
                    </a:srgbClr>
                  </a:outerShdw>
                </a:effectLst>
              </a:rPr>
              <a:t>Northen</a:t>
            </a:r>
            <a:r>
              <a:rPr lang="en-US" sz="9600" dirty="0" smtClean="0"/>
              <a:t> </a:t>
            </a:r>
            <a:r>
              <a:rPr lang="en-US" sz="9600" b="1" dirty="0" smtClean="0">
                <a:effectLst>
                  <a:outerShdw blurRad="38100" dist="38100" dir="2700000" algn="tl">
                    <a:srgbClr val="000000">
                      <a:alpha val="43137"/>
                    </a:srgbClr>
                  </a:outerShdw>
                </a:effectLst>
              </a:rPr>
              <a:t>Ireland</a:t>
            </a:r>
            <a:endParaRPr lang="ru-RU" sz="9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291962049_6565[1].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14290"/>
            <a:ext cx="8229600" cy="3929090"/>
          </a:xfrm>
        </p:spPr>
        <p:txBody>
          <a:bodyPr>
            <a:noAutofit/>
          </a:bodyPr>
          <a:lstStyle/>
          <a:p>
            <a:r>
              <a:rPr lang="en-US" sz="9600" dirty="0" smtClean="0">
                <a:solidFill>
                  <a:srgbClr val="C00000"/>
                </a:solidFill>
                <a:latin typeface="+mn-lt"/>
              </a:rPr>
              <a:t>What is the full name of Britain?</a:t>
            </a:r>
            <a:endParaRPr lang="ru-RU" sz="9600" dirty="0">
              <a:solidFill>
                <a:srgbClr val="C00000"/>
              </a:solidFill>
              <a:latin typeface="+mn-lt"/>
            </a:endParaRPr>
          </a:p>
        </p:txBody>
      </p:sp>
      <p:sp>
        <p:nvSpPr>
          <p:cNvPr id="4" name="TextBox 3"/>
          <p:cNvSpPr txBox="1"/>
          <p:nvPr/>
        </p:nvSpPr>
        <p:spPr>
          <a:xfrm>
            <a:off x="214282" y="785794"/>
            <a:ext cx="8643998" cy="5016758"/>
          </a:xfrm>
          <a:prstGeom prst="rect">
            <a:avLst/>
          </a:prstGeom>
          <a:noFill/>
        </p:spPr>
        <p:txBody>
          <a:bodyPr wrap="square" rtlCol="0">
            <a:spAutoFit/>
          </a:bodyPr>
          <a:lstStyle/>
          <a:p>
            <a:r>
              <a:rPr lang="en-US" sz="8000" dirty="0" smtClean="0"/>
              <a:t>The United Kingdom of Great Britain and Northern Ireland</a:t>
            </a:r>
            <a:endParaRPr lang="ru-RU"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НБЕРРА.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4654560"/>
          </a:xfrm>
        </p:spPr>
        <p:txBody>
          <a:bodyPr>
            <a:noAutofit/>
          </a:bodyPr>
          <a:lstStyle/>
          <a:p>
            <a:r>
              <a:rPr lang="en-US" sz="6600" b="1" dirty="0" smtClean="0">
                <a:solidFill>
                  <a:srgbClr val="C00000"/>
                </a:solidFill>
                <a:effectLst>
                  <a:outerShdw blurRad="38100" dist="38100" dir="2700000" algn="tl">
                    <a:srgbClr val="000000">
                      <a:alpha val="43137"/>
                    </a:srgbClr>
                  </a:outerShdw>
                </a:effectLst>
              </a:rPr>
              <a:t>What is the only country in the world which occupies a whole continent</a:t>
            </a:r>
            <a:endParaRPr lang="ru-RU" sz="66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785918" y="5357826"/>
            <a:ext cx="4286280" cy="1200329"/>
          </a:xfrm>
          <a:prstGeom prst="rect">
            <a:avLst/>
          </a:prstGeom>
          <a:noFill/>
        </p:spPr>
        <p:txBody>
          <a:bodyPr wrap="square" rtlCol="0">
            <a:spAutoFit/>
          </a:bodyPr>
          <a:lstStyle/>
          <a:p>
            <a:r>
              <a:rPr lang="en-US" sz="7200" b="1" dirty="0" smtClean="0">
                <a:effectLst>
                  <a:outerShdw blurRad="38100" dist="38100" dir="2700000" algn="tl">
                    <a:srgbClr val="000000">
                      <a:alpha val="43137"/>
                    </a:srgbClr>
                  </a:outerShdw>
                </a:effectLst>
              </a:rPr>
              <a:t>Australia</a:t>
            </a:r>
            <a:endParaRPr lang="ru-RU" sz="7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НБЕРРА.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142852"/>
            <a:ext cx="8229600" cy="3500462"/>
          </a:xfrm>
        </p:spPr>
        <p:txBody>
          <a:bodyPr>
            <a:noAutofit/>
          </a:bodyPr>
          <a:lstStyle/>
          <a:p>
            <a:r>
              <a:rPr lang="en-US" sz="7200" b="1" dirty="0" smtClean="0">
                <a:solidFill>
                  <a:srgbClr val="C00000"/>
                </a:solidFill>
                <a:effectLst>
                  <a:outerShdw blurRad="38100" dist="38100" dir="2700000" algn="tl">
                    <a:srgbClr val="000000">
                      <a:alpha val="43137"/>
                    </a:srgbClr>
                  </a:outerShdw>
                </a:effectLst>
                <a:latin typeface="+mn-lt"/>
              </a:rPr>
              <a:t>What</a:t>
            </a:r>
            <a:r>
              <a:rPr lang="en-US" sz="7200" dirty="0" smtClean="0">
                <a:solidFill>
                  <a:srgbClr val="C00000"/>
                </a:solidFill>
                <a:latin typeface="+mn-lt"/>
              </a:rPr>
              <a:t> </a:t>
            </a:r>
            <a:r>
              <a:rPr lang="en-US" sz="7200" b="1" dirty="0" smtClean="0">
                <a:solidFill>
                  <a:srgbClr val="C00000"/>
                </a:solidFill>
                <a:effectLst>
                  <a:outerShdw blurRad="38100" dist="38100" dir="2700000" algn="tl">
                    <a:srgbClr val="000000">
                      <a:alpha val="43137"/>
                    </a:srgbClr>
                  </a:outerShdw>
                </a:effectLst>
                <a:latin typeface="+mn-lt"/>
              </a:rPr>
              <a:t>is the capital of Australia</a:t>
            </a:r>
            <a:r>
              <a:rPr lang="en-US" sz="7200" dirty="0" smtClean="0">
                <a:solidFill>
                  <a:srgbClr val="C00000"/>
                </a:solidFill>
                <a:latin typeface="+mn-lt"/>
              </a:rPr>
              <a:t>?</a:t>
            </a:r>
            <a:endParaRPr lang="ru-RU" sz="7200" dirty="0">
              <a:solidFill>
                <a:srgbClr val="C00000"/>
              </a:solidFill>
              <a:latin typeface="+mn-lt"/>
            </a:endParaRPr>
          </a:p>
        </p:txBody>
      </p:sp>
      <p:sp>
        <p:nvSpPr>
          <p:cNvPr id="3" name="TextBox 2"/>
          <p:cNvSpPr txBox="1"/>
          <p:nvPr/>
        </p:nvSpPr>
        <p:spPr>
          <a:xfrm>
            <a:off x="2285984" y="5143512"/>
            <a:ext cx="4786346" cy="1200329"/>
          </a:xfrm>
          <a:prstGeom prst="rect">
            <a:avLst/>
          </a:prstGeom>
          <a:noFill/>
        </p:spPr>
        <p:txBody>
          <a:bodyPr wrap="square" rtlCol="0">
            <a:spAutoFit/>
          </a:bodyPr>
          <a:lstStyle/>
          <a:p>
            <a:r>
              <a:rPr lang="en-US" sz="7200" b="1" dirty="0" smtClean="0">
                <a:effectLst>
                  <a:outerShdw blurRad="38100" dist="38100" dir="2700000" algn="tl">
                    <a:srgbClr val="000000">
                      <a:alpha val="43137"/>
                    </a:srgbClr>
                  </a:outerShdw>
                </a:effectLst>
              </a:rPr>
              <a:t>Canberra</a:t>
            </a:r>
            <a:endParaRPr lang="ru-RU" sz="7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2172028[1].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642918"/>
            <a:ext cx="8229600" cy="4286280"/>
          </a:xfrm>
        </p:spPr>
        <p:txBody>
          <a:bodyPr>
            <a:noAutofit/>
          </a:bodyPr>
          <a:lstStyle/>
          <a:p>
            <a:r>
              <a:rPr lang="en-US" sz="8800" b="1" dirty="0" smtClean="0">
                <a:solidFill>
                  <a:srgbClr val="C00000"/>
                </a:solidFill>
              </a:rPr>
              <a:t>TRAVELLING</a:t>
            </a:r>
            <a:endParaRPr lang="ru-RU" sz="8800" b="1"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а 70 из 95986"/>
          <p:cNvPicPr>
            <a:picLocks noChangeAspect="1" noChangeArrowheads="1"/>
          </p:cNvPicPr>
          <p:nvPr/>
        </p:nvPicPr>
        <p:blipFill>
          <a:blip r:embed="rId3"/>
          <a:srcRect/>
          <a:stretch>
            <a:fillRect/>
          </a:stretch>
        </p:blipFill>
        <p:spPr bwMode="auto">
          <a:xfrm>
            <a:off x="0" y="71391"/>
            <a:ext cx="9144000" cy="6786609"/>
          </a:xfrm>
          <a:prstGeom prst="rect">
            <a:avLst/>
          </a:prstGeom>
          <a:noFill/>
        </p:spPr>
      </p:pic>
      <p:sp>
        <p:nvSpPr>
          <p:cNvPr id="2" name="Заголовок 1"/>
          <p:cNvSpPr>
            <a:spLocks noGrp="1"/>
          </p:cNvSpPr>
          <p:nvPr>
            <p:ph type="title"/>
          </p:nvPr>
        </p:nvSpPr>
        <p:spPr>
          <a:xfrm>
            <a:off x="214282" y="142852"/>
            <a:ext cx="8472518" cy="4857784"/>
          </a:xfrm>
        </p:spPr>
        <p:txBody>
          <a:bodyPr>
            <a:noAutofit/>
          </a:bodyPr>
          <a:lstStyle/>
          <a:p>
            <a:r>
              <a:rPr lang="en-US" sz="7200" b="1" dirty="0" smtClean="0">
                <a:solidFill>
                  <a:srgbClr val="C00000"/>
                </a:solidFill>
                <a:effectLst>
                  <a:outerShdw blurRad="38100" dist="38100" dir="2700000" algn="tl">
                    <a:srgbClr val="000000">
                      <a:alpha val="43137"/>
                    </a:srgbClr>
                  </a:outerShdw>
                </a:effectLst>
              </a:rPr>
              <a:t>What country is sometimes called “The World’s Biggest  Farm “</a:t>
            </a:r>
            <a:endParaRPr lang="ru-RU" sz="7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428728" y="4929198"/>
            <a:ext cx="6357982" cy="1200329"/>
          </a:xfrm>
          <a:prstGeom prst="rect">
            <a:avLst/>
          </a:prstGeom>
          <a:noFill/>
        </p:spPr>
        <p:txBody>
          <a:bodyPr wrap="square" rtlCol="0">
            <a:spAutoFit/>
          </a:bodyPr>
          <a:lstStyle/>
          <a:p>
            <a:r>
              <a:rPr lang="en-US" sz="7200" b="1" dirty="0" smtClean="0">
                <a:solidFill>
                  <a:srgbClr val="FFFF00"/>
                </a:solidFill>
                <a:effectLst>
                  <a:outerShdw blurRad="38100" dist="38100" dir="2700000" algn="tl">
                    <a:srgbClr val="000000">
                      <a:alpha val="43137"/>
                    </a:srgbClr>
                  </a:outerShdw>
                </a:effectLst>
              </a:rPr>
              <a:t>New Zealand</a:t>
            </a:r>
            <a:endParaRPr lang="ru-RU"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ew-zeland[1].gif"/>
          <p:cNvPicPr>
            <a:picLocks noChangeAspect="1"/>
          </p:cNvPicPr>
          <p:nvPr/>
        </p:nvPicPr>
        <p:blipFill>
          <a:blip r:embed="rId3"/>
          <a:stretch>
            <a:fillRect/>
          </a:stretch>
        </p:blipFill>
        <p:spPr>
          <a:xfrm>
            <a:off x="0" y="214290"/>
            <a:ext cx="9144000" cy="6858000"/>
          </a:xfrm>
          <a:prstGeom prst="rect">
            <a:avLst/>
          </a:prstGeom>
        </p:spPr>
      </p:pic>
      <p:sp>
        <p:nvSpPr>
          <p:cNvPr id="2" name="Заголовок 1"/>
          <p:cNvSpPr>
            <a:spLocks noGrp="1"/>
          </p:cNvSpPr>
          <p:nvPr>
            <p:ph type="title"/>
          </p:nvPr>
        </p:nvSpPr>
        <p:spPr>
          <a:xfrm>
            <a:off x="357158" y="857232"/>
            <a:ext cx="8229600" cy="4286280"/>
          </a:xfrm>
        </p:spPr>
        <p:txBody>
          <a:bodyPr>
            <a:noAutofit/>
          </a:bodyPr>
          <a:lstStyle/>
          <a:p>
            <a:r>
              <a:rPr lang="en-US" sz="7200" b="1" dirty="0" smtClean="0">
                <a:solidFill>
                  <a:srgbClr val="FFFF00"/>
                </a:solidFill>
                <a:effectLst>
                  <a:outerShdw blurRad="38100" dist="38100" dir="2700000" algn="tl">
                    <a:srgbClr val="000000">
                      <a:alpha val="43137"/>
                    </a:srgbClr>
                  </a:outerShdw>
                </a:effectLst>
                <a:latin typeface="+mn-lt"/>
              </a:rPr>
              <a:t>What languages are spoken in New Zealand?</a:t>
            </a:r>
            <a:endParaRPr lang="ru-RU" sz="7200" b="1" dirty="0">
              <a:solidFill>
                <a:srgbClr val="FFFF00"/>
              </a:solidFill>
              <a:effectLst>
                <a:outerShdw blurRad="38100" dist="38100" dir="2700000" algn="tl">
                  <a:srgbClr val="000000">
                    <a:alpha val="43137"/>
                  </a:srgbClr>
                </a:outerShdw>
              </a:effectLst>
              <a:latin typeface="+mn-lt"/>
            </a:endParaRPr>
          </a:p>
        </p:txBody>
      </p:sp>
      <p:sp>
        <p:nvSpPr>
          <p:cNvPr id="4" name="TextBox 3"/>
          <p:cNvSpPr txBox="1"/>
          <p:nvPr/>
        </p:nvSpPr>
        <p:spPr>
          <a:xfrm>
            <a:off x="1142976" y="5214950"/>
            <a:ext cx="6702476" cy="1015663"/>
          </a:xfrm>
          <a:prstGeom prst="rect">
            <a:avLst/>
          </a:prstGeom>
          <a:noFill/>
        </p:spPr>
        <p:txBody>
          <a:bodyPr wrap="none" rtlCol="0">
            <a:spAutoFit/>
          </a:bodyPr>
          <a:lstStyle/>
          <a:p>
            <a:r>
              <a:rPr lang="en-US" sz="6000" b="1" dirty="0" smtClean="0">
                <a:effectLst>
                  <a:outerShdw blurRad="38100" dist="38100" dir="2700000" algn="tl">
                    <a:srgbClr val="000000">
                      <a:alpha val="43137"/>
                    </a:srgbClr>
                  </a:outerShdw>
                </a:effectLst>
              </a:rPr>
              <a:t>English and Maori</a:t>
            </a:r>
            <a:endParaRPr lang="ru-RU"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95587821[1].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title"/>
          </p:nvPr>
        </p:nvSpPr>
        <p:spPr>
          <a:xfrm>
            <a:off x="500034" y="571480"/>
            <a:ext cx="8358246" cy="4297370"/>
          </a:xfrm>
        </p:spPr>
        <p:txBody>
          <a:bodyPr>
            <a:noAutofit/>
          </a:bodyPr>
          <a:lstStyle/>
          <a:p>
            <a:r>
              <a:rPr lang="en-US" sz="5400" b="1" dirty="0" smtClean="0">
                <a:solidFill>
                  <a:srgbClr val="FFFF00"/>
                </a:solidFill>
                <a:effectLst>
                  <a:outerShdw blurRad="38100" dist="38100" dir="2700000" algn="tl">
                    <a:srgbClr val="000000">
                      <a:alpha val="43137"/>
                    </a:srgbClr>
                  </a:outerShdw>
                </a:effectLst>
              </a:rPr>
              <a:t>Which country </a:t>
            </a:r>
            <a:br>
              <a:rPr lang="en-US" sz="5400" b="1" dirty="0" smtClean="0">
                <a:solidFill>
                  <a:srgbClr val="FFFF00"/>
                </a:solidFill>
                <a:effectLst>
                  <a:outerShdw blurRad="38100" dist="38100" dir="2700000" algn="tl">
                    <a:srgbClr val="000000">
                      <a:alpha val="43137"/>
                    </a:srgbClr>
                  </a:outerShdw>
                </a:effectLst>
              </a:rPr>
            </a:br>
            <a:r>
              <a:rPr lang="en-US" sz="5400" b="1" dirty="0" smtClean="0">
                <a:solidFill>
                  <a:srgbClr val="FFFF00"/>
                </a:solidFill>
                <a:effectLst>
                  <a:outerShdw blurRad="38100" dist="38100" dir="2700000" algn="tl">
                    <a:srgbClr val="000000">
                      <a:alpha val="43137"/>
                    </a:srgbClr>
                  </a:outerShdw>
                </a:effectLst>
              </a:rPr>
              <a:t>stretches from the Atlantic Ocean in the east to the Pacific Ocean in the west?</a:t>
            </a:r>
            <a:endParaRPr lang="ru-RU" sz="5400"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3000364" y="5214950"/>
            <a:ext cx="3454792" cy="1107996"/>
          </a:xfrm>
          <a:prstGeom prst="rect">
            <a:avLst/>
          </a:prstGeom>
          <a:noFill/>
        </p:spPr>
        <p:txBody>
          <a:bodyPr wrap="none" rtlCol="0">
            <a:spAutoFit/>
          </a:bodyPr>
          <a:lstStyle/>
          <a:p>
            <a:r>
              <a:rPr lang="en-US" sz="6600" b="1" dirty="0" smtClean="0">
                <a:solidFill>
                  <a:schemeClr val="bg1"/>
                </a:solidFill>
                <a:effectLst>
                  <a:outerShdw blurRad="38100" dist="38100" dir="2700000" algn="tl">
                    <a:srgbClr val="000000">
                      <a:alpha val="43137"/>
                    </a:srgbClr>
                  </a:outerShdw>
                </a:effectLst>
              </a:rPr>
              <a:t>the USA</a:t>
            </a:r>
            <a:endParaRPr lang="ru-RU" sz="6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48332197_main_usa1[1].jpg"/>
          <p:cNvPicPr>
            <a:picLocks noChangeAspect="1"/>
          </p:cNvPicPr>
          <p:nvPr/>
        </p:nvPicPr>
        <p:blipFill>
          <a:blip r:embed="rId3"/>
          <a:stretch>
            <a:fillRect/>
          </a:stretch>
        </p:blipFill>
        <p:spPr>
          <a:xfrm>
            <a:off x="500034" y="142852"/>
            <a:ext cx="8215370" cy="6367485"/>
          </a:xfrm>
          <a:prstGeom prst="rect">
            <a:avLst/>
          </a:prstGeom>
        </p:spPr>
      </p:pic>
      <p:sp>
        <p:nvSpPr>
          <p:cNvPr id="2" name="Заголовок 1"/>
          <p:cNvSpPr>
            <a:spLocks noGrp="1"/>
          </p:cNvSpPr>
          <p:nvPr>
            <p:ph type="title"/>
          </p:nvPr>
        </p:nvSpPr>
        <p:spPr>
          <a:xfrm>
            <a:off x="457200" y="274638"/>
            <a:ext cx="8229600" cy="1868478"/>
          </a:xfrm>
        </p:spPr>
        <p:txBody>
          <a:bodyPr>
            <a:noAutofit/>
          </a:bodyPr>
          <a:lstStyle/>
          <a:p>
            <a:r>
              <a:rPr lang="en-US" sz="6600" b="1" dirty="0" smtClean="0"/>
              <a:t>What motto do the USA have?</a:t>
            </a:r>
            <a:endParaRPr lang="ru-RU" sz="6600" b="1" dirty="0"/>
          </a:p>
        </p:txBody>
      </p:sp>
      <p:sp>
        <p:nvSpPr>
          <p:cNvPr id="3" name="TextBox 2"/>
          <p:cNvSpPr txBox="1"/>
          <p:nvPr/>
        </p:nvSpPr>
        <p:spPr>
          <a:xfrm rot="10800000" flipV="1">
            <a:off x="714348" y="5286388"/>
            <a:ext cx="7143800" cy="1107996"/>
          </a:xfrm>
          <a:prstGeom prst="rect">
            <a:avLst/>
          </a:prstGeom>
          <a:noFill/>
        </p:spPr>
        <p:txBody>
          <a:bodyPr wrap="square" rtlCol="0">
            <a:spAutoFit/>
          </a:bodyPr>
          <a:lstStyle/>
          <a:p>
            <a:r>
              <a:rPr lang="en-US" sz="6600" dirty="0" smtClean="0"/>
              <a:t>In God We Trust</a:t>
            </a:r>
            <a:endParaRPr lang="ru-RU"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world-globe.jpg"/>
          <p:cNvPicPr>
            <a:picLocks noChangeAspect="1"/>
          </p:cNvPicPr>
          <p:nvPr/>
        </p:nvPicPr>
        <p:blipFill>
          <a:blip r:embed="rId3"/>
          <a:stretch>
            <a:fillRect/>
          </a:stretch>
        </p:blipFill>
        <p:spPr>
          <a:xfrm>
            <a:off x="785786" y="0"/>
            <a:ext cx="8072494" cy="6858000"/>
          </a:xfrm>
          <a:prstGeom prst="rect">
            <a:avLst/>
          </a:prstGeom>
        </p:spPr>
      </p:pic>
      <p:sp>
        <p:nvSpPr>
          <p:cNvPr id="4" name="TextBox 3"/>
          <p:cNvSpPr txBox="1"/>
          <p:nvPr/>
        </p:nvSpPr>
        <p:spPr>
          <a:xfrm>
            <a:off x="714348" y="571480"/>
            <a:ext cx="7715304" cy="3139321"/>
          </a:xfrm>
          <a:prstGeom prst="rect">
            <a:avLst/>
          </a:prstGeom>
          <a:noFill/>
        </p:spPr>
        <p:txBody>
          <a:bodyPr wrap="square" rtlCol="0">
            <a:spAutoFit/>
          </a:bodyPr>
          <a:lstStyle/>
          <a:p>
            <a:pPr algn="ctr"/>
            <a:r>
              <a:rPr lang="en-US" sz="6600" b="1" dirty="0" smtClean="0"/>
              <a:t>What is the second largest country in the world?</a:t>
            </a:r>
            <a:endParaRPr lang="ru-RU" sz="6600" b="1" dirty="0"/>
          </a:p>
        </p:txBody>
      </p:sp>
      <p:sp>
        <p:nvSpPr>
          <p:cNvPr id="6" name="TextBox 5"/>
          <p:cNvSpPr txBox="1"/>
          <p:nvPr/>
        </p:nvSpPr>
        <p:spPr>
          <a:xfrm>
            <a:off x="3643306" y="4143380"/>
            <a:ext cx="2834430" cy="1015663"/>
          </a:xfrm>
          <a:prstGeom prst="rect">
            <a:avLst/>
          </a:prstGeom>
          <a:noFill/>
        </p:spPr>
        <p:txBody>
          <a:bodyPr wrap="none" rtlCol="0">
            <a:spAutoFit/>
          </a:bodyPr>
          <a:lstStyle/>
          <a:p>
            <a:r>
              <a:rPr lang="en-US" sz="6000" b="1" dirty="0" smtClean="0">
                <a:solidFill>
                  <a:srgbClr val="C00000"/>
                </a:solidFill>
              </a:rPr>
              <a:t>Canada</a:t>
            </a:r>
            <a:endParaRPr lang="ru-RU" sz="6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anada.jpg"/>
          <p:cNvPicPr>
            <a:picLocks noChangeAspect="1"/>
          </p:cNvPicPr>
          <p:nvPr/>
        </p:nvPicPr>
        <p:blipFill>
          <a:blip r:embed="rId3"/>
          <a:stretch>
            <a:fillRect/>
          </a:stretch>
        </p:blipFill>
        <p:spPr>
          <a:xfrm>
            <a:off x="0" y="0"/>
            <a:ext cx="9143999" cy="6858000"/>
          </a:xfrm>
          <a:prstGeom prst="rect">
            <a:avLst/>
          </a:prstGeom>
        </p:spPr>
      </p:pic>
      <p:sp>
        <p:nvSpPr>
          <p:cNvPr id="5" name="TextBox 4"/>
          <p:cNvSpPr txBox="1"/>
          <p:nvPr/>
        </p:nvSpPr>
        <p:spPr>
          <a:xfrm>
            <a:off x="857224" y="857232"/>
            <a:ext cx="7715304" cy="3139321"/>
          </a:xfrm>
          <a:prstGeom prst="rect">
            <a:avLst/>
          </a:prstGeom>
          <a:noFill/>
        </p:spPr>
        <p:txBody>
          <a:bodyPr wrap="square" rtlCol="0">
            <a:spAutoFit/>
          </a:bodyPr>
          <a:lstStyle/>
          <a:p>
            <a:pPr algn="ctr"/>
            <a:r>
              <a:rPr lang="en-US" sz="6600" b="1" dirty="0" smtClean="0"/>
              <a:t>What is the official emblem of Canada?</a:t>
            </a:r>
            <a:endParaRPr lang="ru-RU" sz="6600" b="1" dirty="0"/>
          </a:p>
        </p:txBody>
      </p:sp>
      <p:sp>
        <p:nvSpPr>
          <p:cNvPr id="6" name="TextBox 5"/>
          <p:cNvSpPr txBox="1"/>
          <p:nvPr/>
        </p:nvSpPr>
        <p:spPr>
          <a:xfrm>
            <a:off x="1785918" y="4500570"/>
            <a:ext cx="5186035" cy="1015663"/>
          </a:xfrm>
          <a:prstGeom prst="rect">
            <a:avLst/>
          </a:prstGeom>
          <a:noFill/>
        </p:spPr>
        <p:txBody>
          <a:bodyPr wrap="none" rtlCol="0">
            <a:spAutoFit/>
          </a:bodyPr>
          <a:lstStyle/>
          <a:p>
            <a:r>
              <a:rPr lang="en-US" sz="6000" b="1" dirty="0" smtClean="0">
                <a:solidFill>
                  <a:srgbClr val="C00000"/>
                </a:solidFill>
              </a:rPr>
              <a:t>the maple leaf</a:t>
            </a:r>
            <a:endParaRPr lang="ru-RU" sz="6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2628589070_30f1d23517_b[1].jpg"/>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714348" y="285728"/>
            <a:ext cx="8143932" cy="3139321"/>
          </a:xfrm>
          <a:prstGeom prst="rect">
            <a:avLst/>
          </a:prstGeom>
          <a:noFill/>
        </p:spPr>
        <p:txBody>
          <a:bodyPr wrap="square" rtlCol="0">
            <a:spAutoFit/>
          </a:bodyPr>
          <a:lstStyle/>
          <a:p>
            <a:pPr algn="ctr"/>
            <a:r>
              <a:rPr lang="en-US" sz="6600" b="1" dirty="0" smtClean="0"/>
              <a:t>What official languages are spoken in Canada?</a:t>
            </a:r>
            <a:endParaRPr lang="ru-RU" sz="6600" b="1" dirty="0"/>
          </a:p>
        </p:txBody>
      </p:sp>
      <p:sp>
        <p:nvSpPr>
          <p:cNvPr id="5" name="TextBox 4"/>
          <p:cNvSpPr txBox="1"/>
          <p:nvPr/>
        </p:nvSpPr>
        <p:spPr>
          <a:xfrm>
            <a:off x="1428728" y="4500570"/>
            <a:ext cx="5654112" cy="1015663"/>
          </a:xfrm>
          <a:prstGeom prst="rect">
            <a:avLst/>
          </a:prstGeom>
          <a:noFill/>
        </p:spPr>
        <p:txBody>
          <a:bodyPr wrap="none" rtlCol="0">
            <a:spAutoFit/>
          </a:bodyPr>
          <a:lstStyle/>
          <a:p>
            <a:r>
              <a:rPr lang="en-US" sz="6000" b="1" dirty="0" smtClean="0">
                <a:solidFill>
                  <a:srgbClr val="FFC000"/>
                </a:solidFill>
                <a:effectLst>
                  <a:outerShdw blurRad="38100" dist="38100" dir="2700000" algn="tl">
                    <a:srgbClr val="000000">
                      <a:alpha val="43137"/>
                    </a:srgbClr>
                  </a:outerShdw>
                </a:effectLst>
              </a:rPr>
              <a:t>English, French</a:t>
            </a:r>
            <a:endParaRPr lang="ru-RU" sz="60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587_NewsPGMPHov[1].jpg"/>
          <p:cNvPicPr>
            <a:picLocks noChangeAspect="1"/>
          </p:cNvPicPr>
          <p:nvPr/>
        </p:nvPicPr>
        <p:blipFill>
          <a:blip r:embed="rId3"/>
          <a:stretch>
            <a:fillRect/>
          </a:stretch>
        </p:blipFill>
        <p:spPr>
          <a:xfrm>
            <a:off x="5429244" y="0"/>
            <a:ext cx="3714756" cy="2357430"/>
          </a:xfrm>
          <a:prstGeom prst="rect">
            <a:avLst/>
          </a:prstGeom>
        </p:spPr>
      </p:pic>
      <p:pic>
        <p:nvPicPr>
          <p:cNvPr id="5" name="Рисунок 4" descr="ДЖ.КУК.jpg"/>
          <p:cNvPicPr>
            <a:picLocks noChangeAspect="1"/>
          </p:cNvPicPr>
          <p:nvPr/>
        </p:nvPicPr>
        <p:blipFill>
          <a:blip r:embed="rId4"/>
          <a:stretch>
            <a:fillRect/>
          </a:stretch>
        </p:blipFill>
        <p:spPr>
          <a:xfrm>
            <a:off x="0" y="0"/>
            <a:ext cx="3108960" cy="2357430"/>
          </a:xfrm>
          <a:prstGeom prst="rect">
            <a:avLst/>
          </a:prstGeom>
        </p:spPr>
      </p:pic>
      <p:sp>
        <p:nvSpPr>
          <p:cNvPr id="2" name="Заголовок 1"/>
          <p:cNvSpPr>
            <a:spLocks noGrp="1"/>
          </p:cNvSpPr>
          <p:nvPr>
            <p:ph type="title"/>
          </p:nvPr>
        </p:nvSpPr>
        <p:spPr>
          <a:xfrm>
            <a:off x="457200" y="857232"/>
            <a:ext cx="8229600" cy="3857652"/>
          </a:xfrm>
        </p:spPr>
        <p:txBody>
          <a:bodyPr>
            <a:noAutofit/>
          </a:bodyPr>
          <a:lstStyle/>
          <a:p>
            <a:r>
              <a:rPr lang="en-US" sz="8000" b="1" dirty="0" smtClean="0">
                <a:effectLst>
                  <a:outerShdw blurRad="38100" dist="38100" dir="2700000" algn="tl">
                    <a:srgbClr val="000000">
                      <a:alpha val="43137"/>
                    </a:srgbClr>
                  </a:outerShdw>
                </a:effectLst>
                <a:latin typeface="+mn-lt"/>
              </a:rPr>
              <a:t>Famous People</a:t>
            </a:r>
            <a:endParaRPr lang="ru-RU" sz="8000" b="1" dirty="0">
              <a:effectLst>
                <a:outerShdw blurRad="38100" dist="38100" dir="2700000" algn="tl">
                  <a:srgbClr val="000000">
                    <a:alpha val="43137"/>
                  </a:srgbClr>
                </a:outerShdw>
              </a:effectLst>
              <a:latin typeface="+mn-lt"/>
            </a:endParaRPr>
          </a:p>
        </p:txBody>
      </p:sp>
      <p:pic>
        <p:nvPicPr>
          <p:cNvPr id="3" name="Рисунок 2" descr="churchill4[1].jpg"/>
          <p:cNvPicPr>
            <a:picLocks noChangeAspect="1"/>
          </p:cNvPicPr>
          <p:nvPr/>
        </p:nvPicPr>
        <p:blipFill>
          <a:blip r:embed="rId5"/>
          <a:stretch>
            <a:fillRect/>
          </a:stretch>
        </p:blipFill>
        <p:spPr>
          <a:xfrm>
            <a:off x="0" y="3593002"/>
            <a:ext cx="2643206" cy="3264998"/>
          </a:xfrm>
          <a:prstGeom prst="rect">
            <a:avLst/>
          </a:prstGeom>
        </p:spPr>
      </p:pic>
      <p:pic>
        <p:nvPicPr>
          <p:cNvPr id="4" name="Рисунок 3" descr="ДЕФО.jpg"/>
          <p:cNvPicPr>
            <a:picLocks noChangeAspect="1"/>
          </p:cNvPicPr>
          <p:nvPr/>
        </p:nvPicPr>
        <p:blipFill>
          <a:blip r:embed="rId6"/>
          <a:stretch>
            <a:fillRect/>
          </a:stretch>
        </p:blipFill>
        <p:spPr>
          <a:xfrm>
            <a:off x="6429388" y="3429000"/>
            <a:ext cx="2714612" cy="3429000"/>
          </a:xfrm>
          <a:prstGeom prst="rect">
            <a:avLst/>
          </a:prstGeom>
        </p:spPr>
      </p:pic>
      <p:pic>
        <p:nvPicPr>
          <p:cNvPr id="6" name="Рисунок 5" descr="476px-Christopher_Wren_by_Godfrey_Kneller_1711[1].jpg"/>
          <p:cNvPicPr>
            <a:picLocks noChangeAspect="1"/>
          </p:cNvPicPr>
          <p:nvPr/>
        </p:nvPicPr>
        <p:blipFill>
          <a:blip r:embed="rId7"/>
          <a:stretch>
            <a:fillRect/>
          </a:stretch>
        </p:blipFill>
        <p:spPr>
          <a:xfrm>
            <a:off x="3357554" y="3643314"/>
            <a:ext cx="2643174" cy="321468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ДЖ.КУК.jpg"/>
          <p:cNvPicPr>
            <a:picLocks noChangeAspect="1"/>
          </p:cNvPicPr>
          <p:nvPr/>
        </p:nvPicPr>
        <p:blipFill>
          <a:blip r:embed="rId3"/>
          <a:stretch>
            <a:fillRect/>
          </a:stretch>
        </p:blipFill>
        <p:spPr>
          <a:xfrm>
            <a:off x="0" y="1142984"/>
            <a:ext cx="9144000" cy="4429156"/>
          </a:xfrm>
          <a:prstGeom prst="rect">
            <a:avLst/>
          </a:prstGeom>
        </p:spPr>
      </p:pic>
      <p:sp>
        <p:nvSpPr>
          <p:cNvPr id="2" name="Заголовок 1"/>
          <p:cNvSpPr>
            <a:spLocks noGrp="1"/>
          </p:cNvSpPr>
          <p:nvPr>
            <p:ph type="title"/>
          </p:nvPr>
        </p:nvSpPr>
        <p:spPr>
          <a:xfrm>
            <a:off x="571472" y="285728"/>
            <a:ext cx="8229600" cy="1203348"/>
          </a:xfrm>
        </p:spPr>
        <p:txBody>
          <a:bodyPr>
            <a:normAutofit fontScale="90000"/>
          </a:bodyPr>
          <a:lstStyle/>
          <a:p>
            <a:r>
              <a:rPr lang="en-US" sz="6000" dirty="0" smtClean="0">
                <a:latin typeface="+mn-lt"/>
              </a:rPr>
              <a:t>He discovered Australia.</a:t>
            </a:r>
            <a:endParaRPr lang="ru-RU" sz="6000" dirty="0">
              <a:latin typeface="+mn-lt"/>
            </a:endParaRPr>
          </a:p>
        </p:txBody>
      </p:sp>
      <p:sp>
        <p:nvSpPr>
          <p:cNvPr id="4" name="TextBox 3"/>
          <p:cNvSpPr txBox="1"/>
          <p:nvPr/>
        </p:nvSpPr>
        <p:spPr>
          <a:xfrm>
            <a:off x="1285852" y="5572140"/>
            <a:ext cx="6929486"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Captain James Cook</a:t>
            </a:r>
            <a:endParaRPr lang="ru-RU"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143000"/>
          </a:xfrm>
        </p:spPr>
        <p:txBody>
          <a:bodyPr>
            <a:normAutofit fontScale="90000"/>
          </a:bodyPr>
          <a:lstStyle/>
          <a:p>
            <a:r>
              <a:rPr lang="en-US" sz="6000" dirty="0" smtClean="0">
                <a:latin typeface="+mn-lt"/>
              </a:rPr>
              <a:t>An English writer, whose most famous novel is “Robinson Crusoe”</a:t>
            </a:r>
            <a:endParaRPr lang="ru-RU" sz="6000" dirty="0">
              <a:latin typeface="+mn-lt"/>
            </a:endParaRPr>
          </a:p>
        </p:txBody>
      </p:sp>
      <p:pic>
        <p:nvPicPr>
          <p:cNvPr id="3" name="Рисунок 2" descr="ДЕФО.jpg"/>
          <p:cNvPicPr>
            <a:picLocks noChangeAspect="1"/>
          </p:cNvPicPr>
          <p:nvPr/>
        </p:nvPicPr>
        <p:blipFill>
          <a:blip r:embed="rId3"/>
          <a:stretch>
            <a:fillRect/>
          </a:stretch>
        </p:blipFill>
        <p:spPr>
          <a:xfrm>
            <a:off x="0" y="2643182"/>
            <a:ext cx="4929222" cy="4214818"/>
          </a:xfrm>
          <a:prstGeom prst="rect">
            <a:avLst/>
          </a:prstGeom>
        </p:spPr>
      </p:pic>
      <p:sp>
        <p:nvSpPr>
          <p:cNvPr id="4" name="TextBox 3"/>
          <p:cNvSpPr txBox="1"/>
          <p:nvPr/>
        </p:nvSpPr>
        <p:spPr>
          <a:xfrm>
            <a:off x="5072066" y="4143380"/>
            <a:ext cx="3714776"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Daniel Defoe</a:t>
            </a:r>
            <a:endParaRPr lang="ru-RU"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91092_380[1].jpg"/>
          <p:cNvPicPr>
            <a:picLocks noChangeAspect="1"/>
          </p:cNvPicPr>
          <p:nvPr/>
        </p:nvPicPr>
        <p:blipFill>
          <a:blip r:embed="rId3"/>
          <a:stretch>
            <a:fillRect/>
          </a:stretch>
        </p:blipFill>
        <p:spPr>
          <a:xfrm>
            <a:off x="0" y="0"/>
            <a:ext cx="4357686" cy="6857999"/>
          </a:xfrm>
          <a:prstGeom prst="rect">
            <a:avLst/>
          </a:prstGeom>
        </p:spPr>
      </p:pic>
      <p:pic>
        <p:nvPicPr>
          <p:cNvPr id="5" name="Рисунок 4" descr="77091[1].jpg"/>
          <p:cNvPicPr>
            <a:picLocks noChangeAspect="1"/>
          </p:cNvPicPr>
          <p:nvPr/>
        </p:nvPicPr>
        <p:blipFill>
          <a:blip r:embed="rId4"/>
          <a:stretch>
            <a:fillRect/>
          </a:stretch>
        </p:blipFill>
        <p:spPr>
          <a:xfrm>
            <a:off x="4429124" y="0"/>
            <a:ext cx="4714876"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928670"/>
            <a:ext cx="8229600" cy="1143000"/>
          </a:xfrm>
        </p:spPr>
        <p:txBody>
          <a:bodyPr>
            <a:normAutofit fontScale="90000"/>
          </a:bodyPr>
          <a:lstStyle/>
          <a:p>
            <a:r>
              <a:rPr lang="en-US" sz="6000" dirty="0" smtClean="0">
                <a:latin typeface="+mn-lt"/>
              </a:rPr>
              <a:t>He was the prime minister of Great Britain during World War II.</a:t>
            </a:r>
            <a:endParaRPr lang="ru-RU" sz="6000" dirty="0">
              <a:latin typeface="+mn-lt"/>
            </a:endParaRPr>
          </a:p>
        </p:txBody>
      </p:sp>
      <p:sp>
        <p:nvSpPr>
          <p:cNvPr id="3" name="TextBox 2"/>
          <p:cNvSpPr txBox="1"/>
          <p:nvPr/>
        </p:nvSpPr>
        <p:spPr>
          <a:xfrm>
            <a:off x="357158" y="3786190"/>
            <a:ext cx="4586512" cy="1938992"/>
          </a:xfrm>
          <a:prstGeom prst="rect">
            <a:avLst/>
          </a:prstGeom>
          <a:noFill/>
        </p:spPr>
        <p:txBody>
          <a:bodyPr wrap="none" rtlCol="0">
            <a:spAutoFit/>
          </a:bodyPr>
          <a:lstStyle/>
          <a:p>
            <a:pPr algn="ctr"/>
            <a:r>
              <a:rPr lang="en-US" sz="6000" b="1" dirty="0" smtClean="0">
                <a:effectLst>
                  <a:outerShdw blurRad="38100" dist="38100" dir="2700000" algn="tl">
                    <a:srgbClr val="000000">
                      <a:alpha val="43137"/>
                    </a:srgbClr>
                  </a:outerShdw>
                </a:effectLst>
              </a:rPr>
              <a:t>Sir Winston </a:t>
            </a:r>
          </a:p>
          <a:p>
            <a:pPr algn="ctr"/>
            <a:r>
              <a:rPr lang="en-US" sz="6000" b="1" dirty="0" smtClean="0">
                <a:effectLst>
                  <a:outerShdw blurRad="38100" dist="38100" dir="2700000" algn="tl">
                    <a:srgbClr val="000000">
                      <a:alpha val="43137"/>
                    </a:srgbClr>
                  </a:outerShdw>
                </a:effectLst>
              </a:rPr>
              <a:t>Churchill</a:t>
            </a:r>
            <a:endParaRPr lang="ru-RU" sz="6000" b="1" dirty="0">
              <a:effectLst>
                <a:outerShdw blurRad="38100" dist="38100" dir="2700000" algn="tl">
                  <a:srgbClr val="000000">
                    <a:alpha val="43137"/>
                  </a:srgbClr>
                </a:outerShdw>
              </a:effectLst>
            </a:endParaRPr>
          </a:p>
        </p:txBody>
      </p:sp>
      <p:pic>
        <p:nvPicPr>
          <p:cNvPr id="4" name="Рисунок 3" descr="churchill4[1].jpg"/>
          <p:cNvPicPr>
            <a:picLocks noChangeAspect="1"/>
          </p:cNvPicPr>
          <p:nvPr/>
        </p:nvPicPr>
        <p:blipFill>
          <a:blip r:embed="rId3"/>
          <a:stretch>
            <a:fillRect/>
          </a:stretch>
        </p:blipFill>
        <p:spPr>
          <a:xfrm>
            <a:off x="5072066" y="2643182"/>
            <a:ext cx="4071934" cy="4214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Autofit/>
          </a:bodyPr>
          <a:lstStyle/>
          <a:p>
            <a:r>
              <a:rPr lang="en-US" sz="4800" dirty="0" smtClean="0"/>
              <a:t>He was the first person to be elected the President of the United States</a:t>
            </a:r>
            <a:endParaRPr lang="ru-RU" sz="4800" dirty="0"/>
          </a:p>
        </p:txBody>
      </p:sp>
      <p:sp>
        <p:nvSpPr>
          <p:cNvPr id="3" name="TextBox 2"/>
          <p:cNvSpPr txBox="1"/>
          <p:nvPr/>
        </p:nvSpPr>
        <p:spPr>
          <a:xfrm>
            <a:off x="4929190" y="3643314"/>
            <a:ext cx="4000528" cy="132343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George  </a:t>
            </a:r>
            <a:r>
              <a:rPr lang="en-US" sz="4000" dirty="0" smtClean="0"/>
              <a:t>     </a:t>
            </a:r>
          </a:p>
          <a:p>
            <a:r>
              <a:rPr lang="en-US" sz="4000" dirty="0" smtClean="0"/>
              <a:t>       </a:t>
            </a:r>
            <a:r>
              <a:rPr lang="en-US" sz="800" dirty="0" smtClean="0"/>
              <a:t> </a:t>
            </a:r>
            <a:r>
              <a:rPr lang="en-US" sz="4000" b="1" dirty="0" smtClean="0">
                <a:effectLst>
                  <a:outerShdw blurRad="38100" dist="38100" dir="2700000" algn="tl">
                    <a:srgbClr val="000000">
                      <a:alpha val="43137"/>
                    </a:srgbClr>
                  </a:outerShdw>
                </a:effectLst>
              </a:rPr>
              <a:t>Washington</a:t>
            </a:r>
            <a:endParaRPr lang="ru-RU" sz="4000" b="1" dirty="0">
              <a:effectLst>
                <a:outerShdw blurRad="38100" dist="38100" dir="2700000" algn="tl">
                  <a:srgbClr val="000000">
                    <a:alpha val="43137"/>
                  </a:srgbClr>
                </a:outerShdw>
              </a:effectLst>
            </a:endParaRPr>
          </a:p>
        </p:txBody>
      </p:sp>
      <p:pic>
        <p:nvPicPr>
          <p:cNvPr id="4" name="Рисунок 3" descr="attach[1].jpg"/>
          <p:cNvPicPr>
            <a:picLocks noChangeAspect="1"/>
          </p:cNvPicPr>
          <p:nvPr/>
        </p:nvPicPr>
        <p:blipFill>
          <a:blip r:embed="rId3"/>
          <a:stretch>
            <a:fillRect/>
          </a:stretch>
        </p:blipFill>
        <p:spPr>
          <a:xfrm>
            <a:off x="0" y="2285992"/>
            <a:ext cx="4929190" cy="4572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060824-kennedy[1].jpg"/>
          <p:cNvPicPr>
            <a:picLocks noChangeAspect="1"/>
          </p:cNvPicPr>
          <p:nvPr/>
        </p:nvPicPr>
        <p:blipFill>
          <a:blip r:embed="rId3"/>
          <a:stretch>
            <a:fillRect/>
          </a:stretch>
        </p:blipFill>
        <p:spPr>
          <a:xfrm>
            <a:off x="5081559" y="1769348"/>
            <a:ext cx="4062441" cy="5088652"/>
          </a:xfrm>
          <a:prstGeom prst="rect">
            <a:avLst/>
          </a:prstGeom>
        </p:spPr>
      </p:pic>
      <p:sp>
        <p:nvSpPr>
          <p:cNvPr id="2" name="Заголовок 1"/>
          <p:cNvSpPr>
            <a:spLocks noGrp="1"/>
          </p:cNvSpPr>
          <p:nvPr>
            <p:ph type="title"/>
          </p:nvPr>
        </p:nvSpPr>
        <p:spPr>
          <a:xfrm>
            <a:off x="428596" y="428604"/>
            <a:ext cx="8229600" cy="1143000"/>
          </a:xfrm>
        </p:spPr>
        <p:txBody>
          <a:bodyPr>
            <a:normAutofit fontScale="90000"/>
          </a:bodyPr>
          <a:lstStyle/>
          <a:p>
            <a:r>
              <a:rPr lang="en-US" dirty="0" smtClean="0"/>
              <a:t>He was the youngest president the USA has ever had, but he was assassinated in 1963.</a:t>
            </a:r>
            <a:endParaRPr lang="ru-RU" dirty="0"/>
          </a:p>
        </p:txBody>
      </p:sp>
      <p:sp>
        <p:nvSpPr>
          <p:cNvPr id="3" name="TextBox 2"/>
          <p:cNvSpPr txBox="1"/>
          <p:nvPr/>
        </p:nvSpPr>
        <p:spPr>
          <a:xfrm>
            <a:off x="285720" y="4000504"/>
            <a:ext cx="4241867" cy="830997"/>
          </a:xfrm>
          <a:prstGeom prst="rect">
            <a:avLst/>
          </a:prstGeom>
          <a:noFill/>
        </p:spPr>
        <p:txBody>
          <a:bodyPr wrap="none" rtlCol="0">
            <a:spAutoFit/>
          </a:bodyPr>
          <a:lstStyle/>
          <a:p>
            <a:r>
              <a:rPr lang="en-US" sz="4800" b="1" dirty="0" smtClean="0">
                <a:effectLst>
                  <a:outerShdw blurRad="38100" dist="38100" dir="2700000" algn="tl">
                    <a:srgbClr val="000000">
                      <a:alpha val="43137"/>
                    </a:srgbClr>
                  </a:outerShdw>
                </a:effectLst>
              </a:rPr>
              <a:t>John Kennedy</a:t>
            </a:r>
            <a:endParaRPr lang="ru-RU"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Autofit/>
          </a:bodyPr>
          <a:lstStyle/>
          <a:p>
            <a:r>
              <a:rPr lang="en-US" dirty="0" smtClean="0"/>
              <a:t>An English writer of popular books and plays who wrote 75 detective stories.</a:t>
            </a:r>
            <a:endParaRPr lang="ru-RU" dirty="0"/>
          </a:p>
        </p:txBody>
      </p:sp>
      <p:sp>
        <p:nvSpPr>
          <p:cNvPr id="3" name="TextBox 2"/>
          <p:cNvSpPr txBox="1"/>
          <p:nvPr/>
        </p:nvSpPr>
        <p:spPr>
          <a:xfrm>
            <a:off x="4902133" y="3786190"/>
            <a:ext cx="4241867" cy="769441"/>
          </a:xfrm>
          <a:prstGeom prst="rect">
            <a:avLst/>
          </a:prstGeom>
          <a:noFill/>
        </p:spPr>
        <p:txBody>
          <a:bodyPr wrap="none" rtlCol="0">
            <a:spAutoFit/>
          </a:bodyPr>
          <a:lstStyle/>
          <a:p>
            <a:r>
              <a:rPr lang="en-US" sz="4400" b="1" dirty="0" smtClean="0">
                <a:effectLst>
                  <a:outerShdw blurRad="38100" dist="38100" dir="2700000" algn="tl">
                    <a:srgbClr val="000000">
                      <a:alpha val="43137"/>
                    </a:srgbClr>
                  </a:outerShdw>
                </a:effectLst>
              </a:rPr>
              <a:t>Agatha Christie</a:t>
            </a:r>
            <a:endParaRPr lang="ru-RU" sz="4400" b="1" dirty="0">
              <a:effectLst>
                <a:outerShdw blurRad="38100" dist="38100" dir="2700000" algn="tl">
                  <a:srgbClr val="000000">
                    <a:alpha val="43137"/>
                  </a:srgbClr>
                </a:outerShdw>
              </a:effectLst>
            </a:endParaRPr>
          </a:p>
        </p:txBody>
      </p:sp>
      <p:pic>
        <p:nvPicPr>
          <p:cNvPr id="4" name="Рисунок 3" descr="article-0-0512B5680000044D-12_468x473[1].jpg"/>
          <p:cNvPicPr>
            <a:picLocks noChangeAspect="1"/>
          </p:cNvPicPr>
          <p:nvPr/>
        </p:nvPicPr>
        <p:blipFill>
          <a:blip r:embed="rId3"/>
          <a:stretch>
            <a:fillRect/>
          </a:stretch>
        </p:blipFill>
        <p:spPr>
          <a:xfrm>
            <a:off x="0" y="2071678"/>
            <a:ext cx="4821513" cy="478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He was the architect of the famous St. Paul’s </a:t>
            </a:r>
            <a:r>
              <a:rPr lang="en-US" sz="5300" b="1" dirty="0" smtClean="0">
                <a:latin typeface="+mn-lt"/>
              </a:rPr>
              <a:t>Cathedral</a:t>
            </a:r>
            <a:r>
              <a:rPr lang="en-US" dirty="0" smtClean="0"/>
              <a:t>.</a:t>
            </a:r>
            <a:endParaRPr lang="ru-RU" dirty="0"/>
          </a:p>
        </p:txBody>
      </p:sp>
      <p:sp>
        <p:nvSpPr>
          <p:cNvPr id="3" name="TextBox 2"/>
          <p:cNvSpPr txBox="1"/>
          <p:nvPr/>
        </p:nvSpPr>
        <p:spPr>
          <a:xfrm>
            <a:off x="1571604" y="5786454"/>
            <a:ext cx="6237605" cy="830997"/>
          </a:xfrm>
          <a:prstGeom prst="rect">
            <a:avLst/>
          </a:prstGeom>
          <a:noFill/>
        </p:spPr>
        <p:txBody>
          <a:bodyPr wrap="none" rtlCol="0">
            <a:spAutoFit/>
          </a:bodyPr>
          <a:lstStyle/>
          <a:p>
            <a:r>
              <a:rPr lang="en-US" sz="4800" b="1" dirty="0" smtClean="0">
                <a:effectLst>
                  <a:outerShdw blurRad="38100" dist="38100" dir="2700000" algn="tl">
                    <a:srgbClr val="000000">
                      <a:alpha val="43137"/>
                    </a:srgbClr>
                  </a:outerShdw>
                </a:effectLst>
              </a:rPr>
              <a:t>Sir Christopher Wren</a:t>
            </a:r>
            <a:endParaRPr lang="ru-RU" sz="4800" b="1" dirty="0">
              <a:effectLst>
                <a:outerShdw blurRad="38100" dist="38100" dir="2700000" algn="tl">
                  <a:srgbClr val="000000">
                    <a:alpha val="43137"/>
                  </a:srgbClr>
                </a:outerShdw>
              </a:effectLst>
            </a:endParaRPr>
          </a:p>
        </p:txBody>
      </p:sp>
      <p:pic>
        <p:nvPicPr>
          <p:cNvPr id="4" name="Рисунок 3" descr="476px-Christopher_Wren_by_Godfrey_Kneller_1711[1].jpg"/>
          <p:cNvPicPr>
            <a:picLocks noChangeAspect="1"/>
          </p:cNvPicPr>
          <p:nvPr/>
        </p:nvPicPr>
        <p:blipFill>
          <a:blip r:embed="rId3"/>
          <a:stretch>
            <a:fillRect/>
          </a:stretch>
        </p:blipFill>
        <p:spPr>
          <a:xfrm>
            <a:off x="2428860" y="1500174"/>
            <a:ext cx="3967190" cy="4357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Robin_shoots_with_sir_Guy_by_Louis_Rhead_1912[1].png"/>
          <p:cNvPicPr>
            <a:picLocks noChangeAspect="1"/>
          </p:cNvPicPr>
          <p:nvPr/>
        </p:nvPicPr>
        <p:blipFill>
          <a:blip r:embed="rId3"/>
          <a:stretch>
            <a:fillRect/>
          </a:stretch>
        </p:blipFill>
        <p:spPr>
          <a:xfrm>
            <a:off x="5643571" y="1857364"/>
            <a:ext cx="3500430" cy="5000636"/>
          </a:xfrm>
          <a:prstGeom prst="rect">
            <a:avLst/>
          </a:prstGeom>
        </p:spPr>
      </p:pic>
      <p:sp>
        <p:nvSpPr>
          <p:cNvPr id="2" name="Заголовок 1"/>
          <p:cNvSpPr>
            <a:spLocks noGrp="1"/>
          </p:cNvSpPr>
          <p:nvPr>
            <p:ph type="title"/>
          </p:nvPr>
        </p:nvSpPr>
        <p:spPr>
          <a:xfrm>
            <a:off x="428596" y="642918"/>
            <a:ext cx="8229600" cy="1143000"/>
          </a:xfrm>
        </p:spPr>
        <p:txBody>
          <a:bodyPr>
            <a:noAutofit/>
          </a:bodyPr>
          <a:lstStyle/>
          <a:p>
            <a:r>
              <a:rPr lang="en-US" dirty="0" smtClean="0">
                <a:latin typeface="+mn-lt"/>
              </a:rPr>
              <a:t>He was the National Hero of Britain, the defender of the poor people. </a:t>
            </a:r>
            <a:endParaRPr lang="ru-RU" dirty="0">
              <a:latin typeface="+mn-lt"/>
            </a:endParaRPr>
          </a:p>
        </p:txBody>
      </p:sp>
      <p:sp>
        <p:nvSpPr>
          <p:cNvPr id="3" name="TextBox 2"/>
          <p:cNvSpPr txBox="1"/>
          <p:nvPr/>
        </p:nvSpPr>
        <p:spPr>
          <a:xfrm>
            <a:off x="3571868" y="3429000"/>
            <a:ext cx="2357454" cy="1754326"/>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Robin Hood</a:t>
            </a:r>
            <a:endParaRPr lang="ru-RU" sz="5400" b="1" dirty="0">
              <a:effectLst>
                <a:outerShdw blurRad="38100" dist="38100" dir="2700000" algn="tl">
                  <a:srgbClr val="000000">
                    <a:alpha val="43137"/>
                  </a:srgbClr>
                </a:outerShdw>
              </a:effectLst>
            </a:endParaRPr>
          </a:p>
        </p:txBody>
      </p:sp>
      <p:pic>
        <p:nvPicPr>
          <p:cNvPr id="4" name="Рисунок 3" descr="400px-Robin_Hood_Memorial[1].jpg"/>
          <p:cNvPicPr>
            <a:picLocks noChangeAspect="1"/>
          </p:cNvPicPr>
          <p:nvPr/>
        </p:nvPicPr>
        <p:blipFill>
          <a:blip r:embed="rId4"/>
          <a:stretch>
            <a:fillRect/>
          </a:stretch>
        </p:blipFill>
        <p:spPr>
          <a:xfrm>
            <a:off x="0" y="1750207"/>
            <a:ext cx="3500430" cy="5107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towerlondon[1].jpg"/>
          <p:cNvPicPr>
            <a:picLocks noChangeAspect="1"/>
          </p:cNvPicPr>
          <p:nvPr/>
        </p:nvPicPr>
        <p:blipFill>
          <a:blip r:embed="rId3"/>
          <a:stretch>
            <a:fillRect/>
          </a:stretch>
        </p:blipFill>
        <p:spPr>
          <a:xfrm>
            <a:off x="4643438" y="0"/>
            <a:ext cx="4500562" cy="3571884"/>
          </a:xfrm>
          <a:prstGeom prst="rect">
            <a:avLst/>
          </a:prstGeom>
        </p:spPr>
      </p:pic>
      <p:pic>
        <p:nvPicPr>
          <p:cNvPr id="5" name="Рисунок 4" descr="1291962049_6565[1].jpg"/>
          <p:cNvPicPr>
            <a:picLocks noChangeAspect="1"/>
          </p:cNvPicPr>
          <p:nvPr/>
        </p:nvPicPr>
        <p:blipFill>
          <a:blip r:embed="rId4"/>
          <a:stretch>
            <a:fillRect/>
          </a:stretch>
        </p:blipFill>
        <p:spPr>
          <a:xfrm>
            <a:off x="0" y="0"/>
            <a:ext cx="4679895" cy="3643314"/>
          </a:xfrm>
          <a:prstGeom prst="rect">
            <a:avLst/>
          </a:prstGeom>
        </p:spPr>
      </p:pic>
      <p:pic>
        <p:nvPicPr>
          <p:cNvPr id="4" name="Рисунок 3" descr="1180314863_00046820[1].jpg"/>
          <p:cNvPicPr>
            <a:picLocks noChangeAspect="1"/>
          </p:cNvPicPr>
          <p:nvPr/>
        </p:nvPicPr>
        <p:blipFill>
          <a:blip r:embed="rId5" cstate="print"/>
          <a:stretch>
            <a:fillRect/>
          </a:stretch>
        </p:blipFill>
        <p:spPr>
          <a:xfrm>
            <a:off x="3357554" y="4333810"/>
            <a:ext cx="3786286" cy="2524190"/>
          </a:xfrm>
          <a:prstGeom prst="rect">
            <a:avLst/>
          </a:prstGeom>
        </p:spPr>
      </p:pic>
      <p:pic>
        <p:nvPicPr>
          <p:cNvPr id="3" name="Рисунок 2" descr="Most-Fascinating-Tombs-in-the-World-5a[1].jpg"/>
          <p:cNvPicPr>
            <a:picLocks noChangeAspect="1"/>
          </p:cNvPicPr>
          <p:nvPr/>
        </p:nvPicPr>
        <p:blipFill>
          <a:blip r:embed="rId6"/>
          <a:stretch>
            <a:fillRect/>
          </a:stretch>
        </p:blipFill>
        <p:spPr>
          <a:xfrm>
            <a:off x="0" y="3675866"/>
            <a:ext cx="3429024" cy="3182134"/>
          </a:xfrm>
          <a:prstGeom prst="rect">
            <a:avLst/>
          </a:prstGeom>
        </p:spPr>
      </p:pic>
      <p:sp>
        <p:nvSpPr>
          <p:cNvPr id="2" name="Заголовок 1"/>
          <p:cNvSpPr>
            <a:spLocks noGrp="1"/>
          </p:cNvSpPr>
          <p:nvPr>
            <p:ph type="title"/>
          </p:nvPr>
        </p:nvSpPr>
        <p:spPr>
          <a:xfrm>
            <a:off x="357158" y="2357430"/>
            <a:ext cx="8229600" cy="1143000"/>
          </a:xfrm>
        </p:spPr>
        <p:txBody>
          <a:bodyPr>
            <a:noAutofit/>
          </a:bodyPr>
          <a:lstStyle/>
          <a:p>
            <a:r>
              <a:rPr lang="en-US" sz="6600" b="1" dirty="0" smtClean="0">
                <a:solidFill>
                  <a:srgbClr val="FF0000"/>
                </a:solidFill>
                <a:effectLst>
                  <a:outerShdw blurRad="38100" dist="38100" dir="2700000" algn="tl">
                    <a:srgbClr val="000000">
                      <a:alpha val="43137"/>
                    </a:srgbClr>
                  </a:outerShdw>
                </a:effectLst>
                <a:latin typeface="+mn-lt"/>
              </a:rPr>
              <a:t>Tourist</a:t>
            </a:r>
            <a:r>
              <a:rPr lang="en-US" sz="6600" b="1" dirty="0" smtClean="0">
                <a:effectLst>
                  <a:outerShdw blurRad="38100" dist="38100" dir="2700000" algn="tl">
                    <a:srgbClr val="000000">
                      <a:alpha val="43137"/>
                    </a:srgbClr>
                  </a:outerShdw>
                </a:effectLst>
                <a:latin typeface="+mn-lt"/>
              </a:rPr>
              <a:t> </a:t>
            </a:r>
            <a:r>
              <a:rPr lang="en-US" sz="6600" b="1" dirty="0" smtClean="0">
                <a:solidFill>
                  <a:srgbClr val="FF0000"/>
                </a:solidFill>
                <a:effectLst>
                  <a:outerShdw blurRad="38100" dist="38100" dir="2700000" algn="tl">
                    <a:srgbClr val="000000">
                      <a:alpha val="43137"/>
                    </a:srgbClr>
                  </a:outerShdw>
                </a:effectLst>
                <a:latin typeface="+mn-lt"/>
              </a:rPr>
              <a:t>Sight</a:t>
            </a:r>
            <a:r>
              <a:rPr lang="en-US" sz="6600" b="1" dirty="0" smtClean="0">
                <a:effectLst>
                  <a:outerShdw blurRad="38100" dist="38100" dir="2700000" algn="tl">
                    <a:srgbClr val="000000">
                      <a:alpha val="43137"/>
                    </a:srgbClr>
                  </a:outerShdw>
                </a:effectLst>
                <a:latin typeface="+mn-lt"/>
              </a:rPr>
              <a:t> </a:t>
            </a:r>
            <a:br>
              <a:rPr lang="en-US" sz="6600" b="1" dirty="0" smtClean="0">
                <a:effectLst>
                  <a:outerShdw blurRad="38100" dist="38100" dir="2700000" algn="tl">
                    <a:srgbClr val="000000">
                      <a:alpha val="43137"/>
                    </a:srgbClr>
                  </a:outerShdw>
                </a:effectLst>
                <a:latin typeface="+mn-lt"/>
              </a:rPr>
            </a:br>
            <a:r>
              <a:rPr lang="en-US" sz="6600" b="1" dirty="0" smtClean="0">
                <a:solidFill>
                  <a:srgbClr val="FF0000"/>
                </a:solidFill>
                <a:effectLst>
                  <a:outerShdw blurRad="38100" dist="38100" dir="2700000" algn="tl">
                    <a:srgbClr val="000000">
                      <a:alpha val="43137"/>
                    </a:srgbClr>
                  </a:outerShdw>
                </a:effectLst>
                <a:latin typeface="+mn-lt"/>
              </a:rPr>
              <a:t>and</a:t>
            </a:r>
            <a:r>
              <a:rPr lang="en-US" sz="6600" b="1" dirty="0" smtClean="0">
                <a:effectLst>
                  <a:outerShdw blurRad="38100" dist="38100" dir="2700000" algn="tl">
                    <a:srgbClr val="000000">
                      <a:alpha val="43137"/>
                    </a:srgbClr>
                  </a:outerShdw>
                </a:effectLst>
                <a:latin typeface="+mn-lt"/>
              </a:rPr>
              <a:t> </a:t>
            </a:r>
            <a:br>
              <a:rPr lang="en-US" sz="6600" b="1" dirty="0" smtClean="0">
                <a:effectLst>
                  <a:outerShdw blurRad="38100" dist="38100" dir="2700000" algn="tl">
                    <a:srgbClr val="000000">
                      <a:alpha val="43137"/>
                    </a:srgbClr>
                  </a:outerShdw>
                </a:effectLst>
                <a:latin typeface="+mn-lt"/>
              </a:rPr>
            </a:br>
            <a:r>
              <a:rPr lang="en-US" sz="6600" b="1" dirty="0" smtClean="0">
                <a:solidFill>
                  <a:srgbClr val="FF0000"/>
                </a:solidFill>
                <a:effectLst>
                  <a:outerShdw blurRad="38100" dist="38100" dir="2700000" algn="tl">
                    <a:srgbClr val="000000">
                      <a:alpha val="43137"/>
                    </a:srgbClr>
                  </a:outerShdw>
                </a:effectLst>
                <a:latin typeface="+mn-lt"/>
              </a:rPr>
              <a:t>Attraction</a:t>
            </a:r>
            <a:endParaRPr lang="ru-RU" sz="6600" b="1" dirty="0">
              <a:solidFill>
                <a:srgbClr val="FF0000"/>
              </a:solidFill>
              <a:effectLst>
                <a:outerShdw blurRad="38100" dist="38100" dir="2700000" algn="tl">
                  <a:srgbClr val="000000">
                    <a:alpha val="43137"/>
                  </a:srgbClr>
                </a:outerShdw>
              </a:effectLst>
              <a:latin typeface="+mn-lt"/>
            </a:endParaRPr>
          </a:p>
        </p:txBody>
      </p:sp>
      <p:pic>
        <p:nvPicPr>
          <p:cNvPr id="6" name="Рисунок 5" descr="CAMCQ3BECARS8SW1CAYWD14QCA1TWLSQCA7UX56UCAQT8JDPCAJMEVK1CAY6MDVUCA3A2YOBCAWIZEB3CAP5OFHXCASP7LVACAHAX6MLCACIRL9ZCA6A12CLCAG14AKGCAO8JK13CAJK1RTRCA5D6Q0O.jpg"/>
          <p:cNvPicPr>
            <a:picLocks noChangeAspect="1"/>
          </p:cNvPicPr>
          <p:nvPr/>
        </p:nvPicPr>
        <p:blipFill>
          <a:blip r:embed="rId7"/>
          <a:stretch>
            <a:fillRect/>
          </a:stretch>
        </p:blipFill>
        <p:spPr>
          <a:xfrm>
            <a:off x="7000892" y="4286256"/>
            <a:ext cx="2143108" cy="257174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Autofit/>
          </a:bodyPr>
          <a:lstStyle/>
          <a:p>
            <a:r>
              <a:rPr lang="en-US" sz="4800" dirty="0" smtClean="0"/>
              <a:t>Here you can see wax models of famous people</a:t>
            </a:r>
            <a:r>
              <a:rPr lang="en-US" sz="4800" dirty="0" smtClean="0">
                <a:latin typeface="+mn-lt"/>
              </a:rPr>
              <a:t>.</a:t>
            </a:r>
            <a:r>
              <a:rPr lang="en-US" sz="4800" dirty="0" smtClean="0"/>
              <a:t> </a:t>
            </a:r>
            <a:endParaRPr lang="ru-RU" sz="4800" dirty="0"/>
          </a:p>
        </p:txBody>
      </p:sp>
      <p:sp>
        <p:nvSpPr>
          <p:cNvPr id="3" name="TextBox 2"/>
          <p:cNvSpPr txBox="1"/>
          <p:nvPr/>
        </p:nvSpPr>
        <p:spPr>
          <a:xfrm>
            <a:off x="3786182" y="5643578"/>
            <a:ext cx="5205271" cy="769441"/>
          </a:xfrm>
          <a:prstGeom prst="rect">
            <a:avLst/>
          </a:prstGeom>
          <a:noFill/>
        </p:spPr>
        <p:txBody>
          <a:bodyPr wrap="none" rtlCol="0">
            <a:spAutoFit/>
          </a:bodyPr>
          <a:lstStyle/>
          <a:p>
            <a:r>
              <a:rPr lang="en-US" sz="4400" b="1" dirty="0" smtClean="0">
                <a:effectLst>
                  <a:outerShdw blurRad="38100" dist="38100" dir="2700000" algn="tl">
                    <a:srgbClr val="000000">
                      <a:alpha val="43137"/>
                    </a:srgbClr>
                  </a:outerShdw>
                </a:effectLst>
              </a:rPr>
              <a:t>Madame  </a:t>
            </a:r>
            <a:r>
              <a:rPr lang="en-US" sz="4400" b="1" dirty="0" err="1" smtClean="0">
                <a:effectLst>
                  <a:outerShdw blurRad="38100" dist="38100" dir="2700000" algn="tl">
                    <a:srgbClr val="000000">
                      <a:alpha val="43137"/>
                    </a:srgbClr>
                  </a:outerShdw>
                </a:effectLst>
              </a:rPr>
              <a:t>Tussauds</a:t>
            </a:r>
            <a:endParaRPr lang="ru-RU" sz="4400" b="1" dirty="0">
              <a:effectLst>
                <a:outerShdw blurRad="38100" dist="38100" dir="2700000" algn="tl">
                  <a:srgbClr val="000000">
                    <a:alpha val="43137"/>
                  </a:srgbClr>
                </a:outerShdw>
              </a:effectLst>
            </a:endParaRPr>
          </a:p>
        </p:txBody>
      </p:sp>
      <p:pic>
        <p:nvPicPr>
          <p:cNvPr id="4" name="Рисунок 3" descr="62443741_1281200217_Tussou[1].jpg"/>
          <p:cNvPicPr>
            <a:picLocks noChangeAspect="1"/>
          </p:cNvPicPr>
          <p:nvPr/>
        </p:nvPicPr>
        <p:blipFill>
          <a:blip r:embed="rId3"/>
          <a:stretch>
            <a:fillRect/>
          </a:stretch>
        </p:blipFill>
        <p:spPr>
          <a:xfrm>
            <a:off x="1857356" y="1928802"/>
            <a:ext cx="5505450" cy="3810000"/>
          </a:xfrm>
          <a:prstGeom prst="rect">
            <a:avLst/>
          </a:prstGeom>
        </p:spPr>
      </p:pic>
      <p:sp>
        <p:nvSpPr>
          <p:cNvPr id="5" name="Прямоугольник 4"/>
          <p:cNvSpPr/>
          <p:nvPr/>
        </p:nvSpPr>
        <p:spPr>
          <a:xfrm>
            <a:off x="3994758" y="3244334"/>
            <a:ext cx="1154483" cy="369332"/>
          </a:xfrm>
          <a:prstGeom prst="rect">
            <a:avLst/>
          </a:prstGeom>
        </p:spPr>
        <p:txBody>
          <a:bodyPr wrap="none">
            <a:spAutoFit/>
          </a:bodyPr>
          <a:lstStyle/>
          <a:p>
            <a:r>
              <a:rPr lang="en-US" dirty="0" err="1" smtClean="0"/>
              <a:t>Tussauds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а 8 из 19545"/>
          <p:cNvPicPr>
            <a:picLocks noChangeAspect="1" noChangeArrowheads="1"/>
          </p:cNvPicPr>
          <p:nvPr/>
        </p:nvPicPr>
        <p:blipFill>
          <a:blip r:embed="rId3"/>
          <a:srcRect/>
          <a:stretch>
            <a:fillRect/>
          </a:stretch>
        </p:blipFill>
        <p:spPr bwMode="auto">
          <a:xfrm>
            <a:off x="0" y="1571612"/>
            <a:ext cx="9144000" cy="4500594"/>
          </a:xfrm>
          <a:prstGeom prst="rect">
            <a:avLst/>
          </a:prstGeom>
          <a:noFill/>
        </p:spPr>
      </p:pic>
      <p:sp>
        <p:nvSpPr>
          <p:cNvPr id="2" name="Заголовок 1"/>
          <p:cNvSpPr>
            <a:spLocks noGrp="1"/>
          </p:cNvSpPr>
          <p:nvPr>
            <p:ph type="title"/>
          </p:nvPr>
        </p:nvSpPr>
        <p:spPr>
          <a:xfrm>
            <a:off x="428596" y="357166"/>
            <a:ext cx="8229600" cy="1143000"/>
          </a:xfrm>
        </p:spPr>
        <p:txBody>
          <a:bodyPr>
            <a:noAutofit/>
          </a:bodyPr>
          <a:lstStyle/>
          <a:p>
            <a:r>
              <a:rPr lang="en-US" sz="4800" dirty="0" smtClean="0">
                <a:latin typeface="+mn-lt"/>
              </a:rPr>
              <a:t>This is the Queen’s residence in London.</a:t>
            </a:r>
            <a:endParaRPr lang="ru-RU" sz="4800" dirty="0">
              <a:latin typeface="+mn-lt"/>
            </a:endParaRPr>
          </a:p>
        </p:txBody>
      </p:sp>
      <p:sp>
        <p:nvSpPr>
          <p:cNvPr id="3" name="TextBox 2"/>
          <p:cNvSpPr txBox="1"/>
          <p:nvPr/>
        </p:nvSpPr>
        <p:spPr>
          <a:xfrm>
            <a:off x="1857356" y="6088559"/>
            <a:ext cx="5245347" cy="769441"/>
          </a:xfrm>
          <a:prstGeom prst="rect">
            <a:avLst/>
          </a:prstGeom>
          <a:noFill/>
        </p:spPr>
        <p:txBody>
          <a:bodyPr wrap="none" rtlCol="0">
            <a:spAutoFit/>
          </a:bodyPr>
          <a:lstStyle/>
          <a:p>
            <a:r>
              <a:rPr lang="en-US" sz="4400" b="1" dirty="0" smtClean="0">
                <a:effectLst>
                  <a:outerShdw blurRad="38100" dist="38100" dir="2700000" algn="tl">
                    <a:srgbClr val="000000">
                      <a:alpha val="43137"/>
                    </a:srgbClr>
                  </a:outerShdw>
                </a:effectLst>
              </a:rPr>
              <a:t>Buckingham Palace</a:t>
            </a:r>
            <a:endParaRPr lang="ru-RU"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ost-Fascinating-Tombs-in-the-World-5a[1].jpg"/>
          <p:cNvPicPr>
            <a:picLocks noChangeAspect="1"/>
          </p:cNvPicPr>
          <p:nvPr/>
        </p:nvPicPr>
        <p:blipFill>
          <a:blip r:embed="rId3"/>
          <a:stretch>
            <a:fillRect/>
          </a:stretch>
        </p:blipFill>
        <p:spPr>
          <a:xfrm>
            <a:off x="0" y="2786058"/>
            <a:ext cx="6350000" cy="4071942"/>
          </a:xfrm>
          <a:prstGeom prst="rect">
            <a:avLst/>
          </a:prstGeom>
        </p:spPr>
      </p:pic>
      <p:sp>
        <p:nvSpPr>
          <p:cNvPr id="2" name="Заголовок 1"/>
          <p:cNvSpPr>
            <a:spLocks noGrp="1"/>
          </p:cNvSpPr>
          <p:nvPr>
            <p:ph type="title"/>
          </p:nvPr>
        </p:nvSpPr>
        <p:spPr>
          <a:xfrm>
            <a:off x="0" y="1357298"/>
            <a:ext cx="8229600" cy="1143000"/>
          </a:xfrm>
        </p:spPr>
        <p:txBody>
          <a:bodyPr>
            <a:noAutofit/>
          </a:bodyPr>
          <a:lstStyle/>
          <a:p>
            <a:r>
              <a:rPr lang="en-US" sz="4000" dirty="0" smtClean="0">
                <a:latin typeface="+mn-lt"/>
              </a:rPr>
              <a:t>This building was rebuilt by Christopher Wren after the Great Fire of London in 1666. It has a famous “Whispering Gallery”</a:t>
            </a:r>
            <a:br>
              <a:rPr lang="en-US" sz="4000" dirty="0" smtClean="0">
                <a:latin typeface="+mn-lt"/>
              </a:rPr>
            </a:br>
            <a:endParaRPr lang="ru-RU" sz="4000" dirty="0">
              <a:latin typeface="+mn-lt"/>
            </a:endParaRPr>
          </a:p>
        </p:txBody>
      </p:sp>
      <p:sp>
        <p:nvSpPr>
          <p:cNvPr id="3" name="TextBox 2"/>
          <p:cNvSpPr txBox="1"/>
          <p:nvPr/>
        </p:nvSpPr>
        <p:spPr>
          <a:xfrm>
            <a:off x="6409932" y="3143248"/>
            <a:ext cx="2734068" cy="1446550"/>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St. Paul’s Cathedral</a:t>
            </a:r>
            <a:endParaRPr lang="ru-RU"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9c4d5e515[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rmAutofit fontScale="90000"/>
          </a:bodyPr>
          <a:lstStyle/>
          <a:p>
            <a:r>
              <a:rPr lang="en-US" sz="4800" dirty="0" smtClean="0">
                <a:latin typeface="+mn-lt"/>
              </a:rPr>
              <a:t>MPs debate and ague here? And there is a clock tower with a famous bell in it.</a:t>
            </a:r>
            <a:endParaRPr lang="ru-RU" sz="4800" dirty="0">
              <a:latin typeface="+mn-lt"/>
            </a:endParaRPr>
          </a:p>
        </p:txBody>
      </p:sp>
      <p:pic>
        <p:nvPicPr>
          <p:cNvPr id="93186" name="Picture 2" descr="Картинка 6 из 14017"/>
          <p:cNvPicPr>
            <a:picLocks noChangeAspect="1" noChangeArrowheads="1"/>
          </p:cNvPicPr>
          <p:nvPr/>
        </p:nvPicPr>
        <p:blipFill>
          <a:blip r:embed="rId3"/>
          <a:srcRect/>
          <a:stretch>
            <a:fillRect/>
          </a:stretch>
        </p:blipFill>
        <p:spPr bwMode="auto">
          <a:xfrm>
            <a:off x="0" y="2000240"/>
            <a:ext cx="9144000" cy="4857760"/>
          </a:xfrm>
          <a:prstGeom prst="rect">
            <a:avLst/>
          </a:prstGeom>
          <a:noFill/>
        </p:spPr>
      </p:pic>
      <p:sp>
        <p:nvSpPr>
          <p:cNvPr id="5" name="TextBox 4"/>
          <p:cNvSpPr txBox="1"/>
          <p:nvPr/>
        </p:nvSpPr>
        <p:spPr>
          <a:xfrm>
            <a:off x="928662" y="5643578"/>
            <a:ext cx="7213834" cy="830997"/>
          </a:xfrm>
          <a:prstGeom prst="rect">
            <a:avLst/>
          </a:prstGeom>
          <a:noFill/>
        </p:spPr>
        <p:txBody>
          <a:bodyPr wrap="none" rtlCol="0">
            <a:spAutoFit/>
          </a:bodyPr>
          <a:lstStyle/>
          <a:p>
            <a:r>
              <a:rPr lang="en-US" sz="4800" b="1" dirty="0" smtClean="0">
                <a:effectLst>
                  <a:outerShdw blurRad="38100" dist="38100" dir="2700000" algn="tl">
                    <a:srgbClr val="000000">
                      <a:alpha val="43137"/>
                    </a:srgbClr>
                  </a:outerShdw>
                </a:effectLst>
              </a:rPr>
              <a:t>The House of Parliament</a:t>
            </a:r>
            <a:endParaRPr lang="ru-RU"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Картинка 1 из 16134"/>
          <p:cNvPicPr>
            <a:picLocks noChangeAspect="1" noChangeArrowheads="1"/>
          </p:cNvPicPr>
          <p:nvPr/>
        </p:nvPicPr>
        <p:blipFill>
          <a:blip r:embed="rId3"/>
          <a:srcRect/>
          <a:stretch>
            <a:fillRect/>
          </a:stretch>
        </p:blipFill>
        <p:spPr bwMode="auto">
          <a:xfrm>
            <a:off x="0" y="2786034"/>
            <a:ext cx="9144000" cy="4071966"/>
          </a:xfrm>
          <a:prstGeom prst="rect">
            <a:avLst/>
          </a:prstGeom>
          <a:noFill/>
        </p:spPr>
      </p:pic>
      <p:sp>
        <p:nvSpPr>
          <p:cNvPr id="2" name="Заголовок 1"/>
          <p:cNvSpPr>
            <a:spLocks noGrp="1"/>
          </p:cNvSpPr>
          <p:nvPr>
            <p:ph type="title"/>
          </p:nvPr>
        </p:nvSpPr>
        <p:spPr>
          <a:xfrm>
            <a:off x="571472" y="857232"/>
            <a:ext cx="8229600" cy="1143000"/>
          </a:xfrm>
        </p:spPr>
        <p:txBody>
          <a:bodyPr>
            <a:noAutofit/>
          </a:bodyPr>
          <a:lstStyle/>
          <a:p>
            <a:r>
              <a:rPr lang="en-US" dirty="0" smtClean="0">
                <a:latin typeface="+mn-lt"/>
              </a:rPr>
              <a:t>It is the oldest public building in Washington, DC, and the beautiful home of every president of the USA.</a:t>
            </a:r>
            <a:endParaRPr lang="ru-RU" dirty="0">
              <a:latin typeface="+mn-lt"/>
            </a:endParaRPr>
          </a:p>
        </p:txBody>
      </p:sp>
      <p:sp>
        <p:nvSpPr>
          <p:cNvPr id="3" name="TextBox 2"/>
          <p:cNvSpPr txBox="1"/>
          <p:nvPr/>
        </p:nvSpPr>
        <p:spPr>
          <a:xfrm>
            <a:off x="2214546" y="6027003"/>
            <a:ext cx="5110694" cy="830997"/>
          </a:xfrm>
          <a:prstGeom prst="rect">
            <a:avLst/>
          </a:prstGeom>
          <a:noFill/>
        </p:spPr>
        <p:txBody>
          <a:bodyPr wrap="none" rtlCol="0">
            <a:spAutoFit/>
          </a:bodyPr>
          <a:lstStyle/>
          <a:p>
            <a:r>
              <a:rPr lang="en-US" sz="4800" b="1" dirty="0" smtClean="0">
                <a:solidFill>
                  <a:schemeClr val="bg1"/>
                </a:solidFill>
                <a:effectLst>
                  <a:outerShdw blurRad="38100" dist="38100" dir="2700000" algn="tl">
                    <a:srgbClr val="000000">
                      <a:alpha val="43137"/>
                    </a:srgbClr>
                  </a:outerShdw>
                </a:effectLst>
              </a:rPr>
              <a:t>The White House</a:t>
            </a:r>
            <a:endParaRPr lang="ru-RU"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Картинка 3 из 1792"/>
          <p:cNvPicPr>
            <a:picLocks noChangeAspect="1" noChangeArrowheads="1"/>
          </p:cNvPicPr>
          <p:nvPr/>
        </p:nvPicPr>
        <p:blipFill>
          <a:blip r:embed="rId3"/>
          <a:srcRect/>
          <a:stretch>
            <a:fillRect/>
          </a:stretch>
        </p:blipFill>
        <p:spPr bwMode="auto">
          <a:xfrm>
            <a:off x="0" y="2143116"/>
            <a:ext cx="6643702" cy="4714884"/>
          </a:xfrm>
          <a:prstGeom prst="rect">
            <a:avLst/>
          </a:prstGeom>
          <a:noFill/>
        </p:spPr>
      </p:pic>
      <p:sp>
        <p:nvSpPr>
          <p:cNvPr id="2" name="Заголовок 1"/>
          <p:cNvSpPr>
            <a:spLocks noGrp="1"/>
          </p:cNvSpPr>
          <p:nvPr>
            <p:ph type="title"/>
          </p:nvPr>
        </p:nvSpPr>
        <p:spPr>
          <a:xfrm>
            <a:off x="357158" y="500042"/>
            <a:ext cx="8229600" cy="1143000"/>
          </a:xfrm>
        </p:spPr>
        <p:txBody>
          <a:bodyPr>
            <a:noAutofit/>
          </a:bodyPr>
          <a:lstStyle/>
          <a:p>
            <a:r>
              <a:rPr lang="en-US" dirty="0" smtClean="0">
                <a:latin typeface="+mn-lt"/>
              </a:rPr>
              <a:t>It is the tallest building in Washington, D.C., and this is where laws are made.</a:t>
            </a:r>
            <a:endParaRPr lang="ru-RU" dirty="0">
              <a:latin typeface="+mn-lt"/>
            </a:endParaRPr>
          </a:p>
        </p:txBody>
      </p:sp>
      <p:sp>
        <p:nvSpPr>
          <p:cNvPr id="3" name="TextBox 2"/>
          <p:cNvSpPr txBox="1"/>
          <p:nvPr/>
        </p:nvSpPr>
        <p:spPr>
          <a:xfrm>
            <a:off x="6500762" y="3429000"/>
            <a:ext cx="2643238" cy="1569660"/>
          </a:xfrm>
          <a:prstGeom prst="rect">
            <a:avLst/>
          </a:prstGeom>
          <a:noFill/>
        </p:spPr>
        <p:txBody>
          <a:bodyPr wrap="square" rtlCol="0">
            <a:spAutoFit/>
          </a:bodyPr>
          <a:lstStyle/>
          <a:p>
            <a:pPr algn="ctr"/>
            <a:r>
              <a:rPr lang="en-US" sz="4800" b="1" dirty="0" smtClean="0">
                <a:effectLst>
                  <a:outerShdw blurRad="38100" dist="38100" dir="2700000" algn="tl">
                    <a:srgbClr val="000000">
                      <a:alpha val="43137"/>
                    </a:srgbClr>
                  </a:outerShdw>
                </a:effectLst>
              </a:rPr>
              <a:t>The Capitol</a:t>
            </a:r>
            <a:endParaRPr lang="ru-RU"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CZ2075[1].png"/>
          <p:cNvPicPr>
            <a:picLocks noChangeAspect="1"/>
          </p:cNvPicPr>
          <p:nvPr/>
        </p:nvPicPr>
        <p:blipFill>
          <a:blip r:embed="rId3"/>
          <a:stretch>
            <a:fillRect/>
          </a:stretch>
        </p:blipFill>
        <p:spPr>
          <a:xfrm>
            <a:off x="5953125" y="3500438"/>
            <a:ext cx="3190875" cy="3143248"/>
          </a:xfrm>
          <a:prstGeom prst="rect">
            <a:avLst/>
          </a:prstGeom>
        </p:spPr>
      </p:pic>
      <p:pic>
        <p:nvPicPr>
          <p:cNvPr id="12" name="Рисунок 11" descr="la_tongue_twister1[1].png"/>
          <p:cNvPicPr>
            <a:picLocks noChangeAspect="1"/>
          </p:cNvPicPr>
          <p:nvPr/>
        </p:nvPicPr>
        <p:blipFill>
          <a:blip r:embed="rId4"/>
          <a:stretch>
            <a:fillRect/>
          </a:stretch>
        </p:blipFill>
        <p:spPr>
          <a:xfrm>
            <a:off x="0" y="4024132"/>
            <a:ext cx="2571735" cy="2833868"/>
          </a:xfrm>
          <a:prstGeom prst="rect">
            <a:avLst/>
          </a:prstGeom>
        </p:spPr>
      </p:pic>
      <p:sp>
        <p:nvSpPr>
          <p:cNvPr id="2" name="Заголовок 1"/>
          <p:cNvSpPr>
            <a:spLocks noGrp="1"/>
          </p:cNvSpPr>
          <p:nvPr>
            <p:ph type="title"/>
          </p:nvPr>
        </p:nvSpPr>
        <p:spPr>
          <a:xfrm>
            <a:off x="500034" y="214290"/>
            <a:ext cx="8229600" cy="1143000"/>
          </a:xfrm>
        </p:spPr>
        <p:txBody>
          <a:bodyPr>
            <a:normAutofit/>
          </a:bodyPr>
          <a:lstStyle/>
          <a:p>
            <a:r>
              <a:rPr lang="en-US" sz="6600" dirty="0" smtClean="0">
                <a:latin typeface="+mn-lt"/>
              </a:rPr>
              <a:t>Tongue-twisters</a:t>
            </a:r>
            <a:endParaRPr lang="ru-RU" sz="6600" dirty="0">
              <a:latin typeface="+mn-lt"/>
            </a:endParaRPr>
          </a:p>
        </p:txBody>
      </p:sp>
      <p:sp>
        <p:nvSpPr>
          <p:cNvPr id="4" name="TextBox 3"/>
          <p:cNvSpPr txBox="1"/>
          <p:nvPr/>
        </p:nvSpPr>
        <p:spPr>
          <a:xfrm>
            <a:off x="428596" y="3071810"/>
            <a:ext cx="7530567" cy="923330"/>
          </a:xfrm>
          <a:prstGeom prst="rect">
            <a:avLst/>
          </a:prstGeom>
          <a:noFill/>
        </p:spPr>
        <p:txBody>
          <a:bodyPr wrap="square" rtlCol="0">
            <a:spAutoFit/>
          </a:bodyPr>
          <a:lstStyle/>
          <a:p>
            <a:r>
              <a:rPr lang="en-US" sz="5400" dirty="0" smtClean="0">
                <a:solidFill>
                  <a:srgbClr val="C00000"/>
                </a:solidFill>
              </a:rPr>
              <a:t>-Six selfish shellfish.</a:t>
            </a:r>
            <a:endParaRPr lang="ru-RU" sz="5400" dirty="0">
              <a:solidFill>
                <a:srgbClr val="C00000"/>
              </a:solidFill>
            </a:endParaRPr>
          </a:p>
        </p:txBody>
      </p:sp>
      <p:sp>
        <p:nvSpPr>
          <p:cNvPr id="5" name="TextBox 4"/>
          <p:cNvSpPr txBox="1"/>
          <p:nvPr/>
        </p:nvSpPr>
        <p:spPr>
          <a:xfrm>
            <a:off x="357158" y="3071810"/>
            <a:ext cx="7300951" cy="923330"/>
          </a:xfrm>
          <a:prstGeom prst="rect">
            <a:avLst/>
          </a:prstGeom>
          <a:noFill/>
        </p:spPr>
        <p:txBody>
          <a:bodyPr wrap="square" rtlCol="0">
            <a:spAutoFit/>
          </a:bodyPr>
          <a:lstStyle/>
          <a:p>
            <a:r>
              <a:rPr lang="en-US" sz="5400" dirty="0" smtClean="0">
                <a:solidFill>
                  <a:srgbClr val="C00000"/>
                </a:solidFill>
              </a:rPr>
              <a:t>- Unique New York.</a:t>
            </a:r>
            <a:endParaRPr lang="ru-RU" sz="5400" dirty="0">
              <a:solidFill>
                <a:srgbClr val="C00000"/>
              </a:solidFill>
            </a:endParaRPr>
          </a:p>
        </p:txBody>
      </p:sp>
      <p:sp>
        <p:nvSpPr>
          <p:cNvPr id="6" name="TextBox 5"/>
          <p:cNvSpPr txBox="1"/>
          <p:nvPr/>
        </p:nvSpPr>
        <p:spPr>
          <a:xfrm>
            <a:off x="0" y="3000372"/>
            <a:ext cx="9001156" cy="1754326"/>
          </a:xfrm>
          <a:prstGeom prst="rect">
            <a:avLst/>
          </a:prstGeom>
          <a:noFill/>
        </p:spPr>
        <p:txBody>
          <a:bodyPr wrap="square" rtlCol="0">
            <a:spAutoFit/>
          </a:bodyPr>
          <a:lstStyle/>
          <a:p>
            <a:pPr>
              <a:buFontTx/>
              <a:buChar char="-"/>
            </a:pPr>
            <a:r>
              <a:rPr lang="en-US" sz="5400" dirty="0" smtClean="0"/>
              <a:t>She sells sea-shells on the seashore.</a:t>
            </a:r>
            <a:endParaRPr lang="ru-RU" sz="5400" dirty="0"/>
          </a:p>
        </p:txBody>
      </p:sp>
      <p:sp>
        <p:nvSpPr>
          <p:cNvPr id="8" name="TextBox 7"/>
          <p:cNvSpPr txBox="1"/>
          <p:nvPr/>
        </p:nvSpPr>
        <p:spPr>
          <a:xfrm>
            <a:off x="0" y="3000372"/>
            <a:ext cx="9044081" cy="1754326"/>
          </a:xfrm>
          <a:prstGeom prst="rect">
            <a:avLst/>
          </a:prstGeom>
          <a:noFill/>
        </p:spPr>
        <p:txBody>
          <a:bodyPr wrap="square" rtlCol="0">
            <a:spAutoFit/>
          </a:bodyPr>
          <a:lstStyle/>
          <a:p>
            <a:pPr>
              <a:buFontTx/>
              <a:buChar char="-"/>
            </a:pPr>
            <a:r>
              <a:rPr lang="en-US" sz="5400" dirty="0" smtClean="0"/>
              <a:t>Peter Piper picked a peck</a:t>
            </a:r>
          </a:p>
          <a:p>
            <a:r>
              <a:rPr lang="en-US" sz="5400" dirty="0" smtClean="0"/>
              <a:t> of pickled peppers.</a:t>
            </a:r>
            <a:endParaRPr lang="ru-RU" sz="5400" dirty="0"/>
          </a:p>
        </p:txBody>
      </p:sp>
      <p:sp>
        <p:nvSpPr>
          <p:cNvPr id="9" name="TextBox 8"/>
          <p:cNvSpPr txBox="1"/>
          <p:nvPr/>
        </p:nvSpPr>
        <p:spPr>
          <a:xfrm>
            <a:off x="0" y="3000372"/>
            <a:ext cx="9000832" cy="1754326"/>
          </a:xfrm>
          <a:prstGeom prst="rect">
            <a:avLst/>
          </a:prstGeom>
          <a:noFill/>
        </p:spPr>
        <p:txBody>
          <a:bodyPr wrap="square" rtlCol="0">
            <a:spAutoFit/>
          </a:bodyPr>
          <a:lstStyle/>
          <a:p>
            <a:r>
              <a:rPr lang="en-US" sz="5400" dirty="0" smtClean="0">
                <a:solidFill>
                  <a:srgbClr val="002060"/>
                </a:solidFill>
              </a:rPr>
              <a:t>-Sister Suzie sits and sews</a:t>
            </a:r>
          </a:p>
          <a:p>
            <a:r>
              <a:rPr lang="en-US" sz="5400" dirty="0" smtClean="0">
                <a:solidFill>
                  <a:srgbClr val="002060"/>
                </a:solidFill>
              </a:rPr>
              <a:t> sailor’s shirts.</a:t>
            </a:r>
            <a:endParaRPr lang="ru-RU" sz="5400" dirty="0">
              <a:solidFill>
                <a:srgbClr val="002060"/>
              </a:solidFill>
            </a:endParaRPr>
          </a:p>
        </p:txBody>
      </p:sp>
      <p:sp>
        <p:nvSpPr>
          <p:cNvPr id="10" name="TextBox 9"/>
          <p:cNvSpPr txBox="1"/>
          <p:nvPr/>
        </p:nvSpPr>
        <p:spPr>
          <a:xfrm>
            <a:off x="0" y="3071810"/>
            <a:ext cx="9144000" cy="1754326"/>
          </a:xfrm>
          <a:prstGeom prst="rect">
            <a:avLst/>
          </a:prstGeom>
          <a:noFill/>
        </p:spPr>
        <p:txBody>
          <a:bodyPr wrap="square" rtlCol="0">
            <a:spAutoFit/>
          </a:bodyPr>
          <a:lstStyle/>
          <a:p>
            <a:pPr>
              <a:buFontTx/>
              <a:buChar char="-"/>
            </a:pPr>
            <a:r>
              <a:rPr lang="en-US" sz="5400" dirty="0" smtClean="0">
                <a:solidFill>
                  <a:srgbClr val="002060"/>
                </a:solidFill>
              </a:rPr>
              <a:t>Robert Rowley rolled a round roll round.</a:t>
            </a:r>
            <a:endParaRPr lang="ru-RU" sz="5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P spid="8" grpId="1"/>
      <p:bldP spid="9" grpId="0"/>
      <p:bldP spid="9" grpId="1"/>
      <p:bldP spid="10" grpId="0"/>
      <p:bldP spid="1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rumiantsev_krisha[1].jpg"/>
          <p:cNvPicPr>
            <a:picLocks noChangeAspect="1"/>
          </p:cNvPicPr>
          <p:nvPr/>
        </p:nvPicPr>
        <p:blipFill>
          <a:blip r:embed="rId3"/>
          <a:stretch>
            <a:fillRect/>
          </a:stretch>
        </p:blipFill>
        <p:spPr>
          <a:xfrm>
            <a:off x="0" y="3771900"/>
            <a:ext cx="9144000" cy="3086100"/>
          </a:xfrm>
          <a:prstGeom prst="rect">
            <a:avLst/>
          </a:prstGeom>
        </p:spPr>
      </p:pic>
      <p:sp>
        <p:nvSpPr>
          <p:cNvPr id="2" name="Заголовок 1"/>
          <p:cNvSpPr>
            <a:spLocks noGrp="1"/>
          </p:cNvSpPr>
          <p:nvPr>
            <p:ph type="title"/>
          </p:nvPr>
        </p:nvSpPr>
        <p:spPr>
          <a:xfrm>
            <a:off x="500034" y="571480"/>
            <a:ext cx="8229600" cy="571504"/>
          </a:xfrm>
        </p:spPr>
        <p:txBody>
          <a:bodyPr>
            <a:noAutofit/>
          </a:bodyPr>
          <a:lstStyle/>
          <a:p>
            <a:r>
              <a:rPr lang="en-US" dirty="0" smtClean="0">
                <a:solidFill>
                  <a:srgbClr val="C00000"/>
                </a:solidFill>
                <a:latin typeface="+mn-lt"/>
              </a:rPr>
              <a:t>A Man and His Cat.</a:t>
            </a:r>
            <a:br>
              <a:rPr lang="en-US" dirty="0" smtClean="0">
                <a:solidFill>
                  <a:srgbClr val="C00000"/>
                </a:solidFill>
                <a:latin typeface="+mn-lt"/>
              </a:rPr>
            </a:br>
            <a:endParaRPr lang="ru-RU" dirty="0">
              <a:solidFill>
                <a:srgbClr val="C00000"/>
              </a:solidFill>
              <a:latin typeface="+mn-lt"/>
            </a:endParaRPr>
          </a:p>
        </p:txBody>
      </p:sp>
      <p:sp>
        <p:nvSpPr>
          <p:cNvPr id="3" name="TextBox 2"/>
          <p:cNvSpPr txBox="1"/>
          <p:nvPr/>
        </p:nvSpPr>
        <p:spPr>
          <a:xfrm>
            <a:off x="214282" y="1071546"/>
            <a:ext cx="8786874" cy="5016758"/>
          </a:xfrm>
          <a:prstGeom prst="rect">
            <a:avLst/>
          </a:prstGeom>
          <a:noFill/>
        </p:spPr>
        <p:txBody>
          <a:bodyPr wrap="square" rtlCol="0">
            <a:spAutoFit/>
          </a:bodyPr>
          <a:lstStyle/>
          <a:p>
            <a:r>
              <a:rPr lang="en-US" sz="3200" dirty="0" smtClean="0"/>
              <a:t>    Long, long ago there lived a man who had no family. He had no wife and no  children. He had only a cat. The man liked his cat very much and the cat liked him, too. Every day when the man had dinner the cat sat on a chair at the table. The cat had its plate and the man always put some meat or fish into the  cat’s plate. Sometimes he gave the cat some soup or milk with  some bread in it. </a:t>
            </a:r>
          </a:p>
          <a:p>
            <a:r>
              <a:rPr lang="en-US" sz="3200" dirty="0" smtClean="0"/>
              <a:t> </a:t>
            </a:r>
            <a:r>
              <a:rPr lang="en-US" sz="3200" dirty="0" smtClean="0"/>
              <a:t>   One day the cat came into the room and……</a:t>
            </a:r>
            <a:endParaRPr lang="ru-RU"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7[1].jpg"/>
          <p:cNvPicPr>
            <a:picLocks noChangeAspect="1"/>
          </p:cNvPicPr>
          <p:nvPr/>
        </p:nvPicPr>
        <p:blipFill>
          <a:blip r:embed="rId3"/>
          <a:stretch>
            <a:fillRect/>
          </a:stretch>
        </p:blipFill>
        <p:spPr>
          <a:xfrm>
            <a:off x="5219700" y="2343150"/>
            <a:ext cx="3924300" cy="4514850"/>
          </a:xfrm>
          <a:prstGeom prst="rect">
            <a:avLst/>
          </a:prstGeom>
        </p:spPr>
      </p:pic>
      <p:sp>
        <p:nvSpPr>
          <p:cNvPr id="2" name="Заголовок 1"/>
          <p:cNvSpPr>
            <a:spLocks noGrp="1"/>
          </p:cNvSpPr>
          <p:nvPr>
            <p:ph type="title"/>
          </p:nvPr>
        </p:nvSpPr>
        <p:spPr>
          <a:xfrm>
            <a:off x="0" y="857232"/>
            <a:ext cx="9144000" cy="11430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solidFill>
                  <a:srgbClr val="C00000"/>
                </a:solidFill>
              </a:rPr>
              <a:t>One </a:t>
            </a:r>
            <a:r>
              <a:rPr lang="en-US" sz="3200" dirty="0" smtClean="0">
                <a:solidFill>
                  <a:srgbClr val="C00000"/>
                </a:solidFill>
              </a:rPr>
              <a:t>day the cat came into the </a:t>
            </a:r>
            <a:r>
              <a:rPr lang="en-US" sz="3200" dirty="0" smtClean="0">
                <a:solidFill>
                  <a:srgbClr val="C00000"/>
                </a:solidFill>
              </a:rPr>
              <a:t>room and… </a:t>
            </a:r>
            <a:br>
              <a:rPr lang="en-US" sz="3200" dirty="0" smtClean="0">
                <a:solidFill>
                  <a:srgbClr val="C00000"/>
                </a:solidFill>
              </a:rPr>
            </a:br>
            <a:r>
              <a:rPr lang="en-US" sz="3200" dirty="0" smtClean="0"/>
              <a:t>put a large rat into the man’s plate. You see, the cat wanted to thank the man for the food that the man had given it every day for a number of years.</a:t>
            </a:r>
            <a:endParaRPr lang="ru-RU"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679168167[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1726_large[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47-f9ld0[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ightmatter_phonebooths[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587_NewsPGMPHov[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80314863_00046820[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427</TotalTime>
  <Words>586</Words>
  <PresentationFormat>Экран (4:3)</PresentationFormat>
  <Paragraphs>121</Paragraphs>
  <Slides>46</Slides>
  <Notes>46</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CLUB  of the Merry and Quickwitted</vt:lpstr>
      <vt:lpstr>TRAVELLING</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Where is Great Britain situated?</vt:lpstr>
      <vt:lpstr>What are the four parts of Great Britain?</vt:lpstr>
      <vt:lpstr>What is the full name of Britain?</vt:lpstr>
      <vt:lpstr>What is the only country in the world which occupies a whole continent</vt:lpstr>
      <vt:lpstr>What is the capital of Australia?</vt:lpstr>
      <vt:lpstr>What country is sometimes called “The World’s Biggest  Farm “</vt:lpstr>
      <vt:lpstr>What languages are spoken in New Zealand?</vt:lpstr>
      <vt:lpstr>Which country  stretches from the Atlantic Ocean in the east to the Pacific Ocean in the west?</vt:lpstr>
      <vt:lpstr>What motto do the USA have?</vt:lpstr>
      <vt:lpstr>Слайд 24</vt:lpstr>
      <vt:lpstr>Слайд 25</vt:lpstr>
      <vt:lpstr>Слайд 26</vt:lpstr>
      <vt:lpstr>Famous People</vt:lpstr>
      <vt:lpstr>He discovered Australia.</vt:lpstr>
      <vt:lpstr>An English writer, whose most famous novel is “Robinson Crusoe”</vt:lpstr>
      <vt:lpstr>He was the prime minister of Great Britain during World War II.</vt:lpstr>
      <vt:lpstr>He was the first person to be elected the President of the United States</vt:lpstr>
      <vt:lpstr>He was the youngest president the USA has ever had, but he was assassinated in 1963.</vt:lpstr>
      <vt:lpstr>An English writer of popular books and plays who wrote 75 detective stories.</vt:lpstr>
      <vt:lpstr>He was the architect of the famous St. Paul’s Cathedral.</vt:lpstr>
      <vt:lpstr>He was the National Hero of Britain, the defender of the poor people. </vt:lpstr>
      <vt:lpstr>Tourist Sight  and  Attraction</vt:lpstr>
      <vt:lpstr>Here you can see wax models of famous people. </vt:lpstr>
      <vt:lpstr>This is the Queen’s residence in London.</vt:lpstr>
      <vt:lpstr>This building was rebuilt by Christopher Wren after the Great Fire of London in 1666. It has a famous “Whispering Gallery” </vt:lpstr>
      <vt:lpstr>MPs debate and ague here? And there is a clock tower with a famous bell in it.</vt:lpstr>
      <vt:lpstr>It is the oldest public building in Washington, DC, and the beautiful home of every president of the USA.</vt:lpstr>
      <vt:lpstr>It is the tallest building in Washington, D.C., and this is where laws are made.</vt:lpstr>
      <vt:lpstr>Tongue-twisters</vt:lpstr>
      <vt:lpstr>A Man and His Cat. </vt:lpstr>
      <vt:lpstr>  One day the cat came into the room and…  put a large rat into the man’s plate. You see, the cat wanted to thank the man for the food that the man had given it every day for a number of years.</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of the Merry and Quickwitted</dc:title>
  <dc:creator>Андрей</dc:creator>
  <cp:lastModifiedBy>Андрей</cp:lastModifiedBy>
  <cp:revision>49</cp:revision>
  <dcterms:created xsi:type="dcterms:W3CDTF">2011-05-15T12:09:30Z</dcterms:created>
  <dcterms:modified xsi:type="dcterms:W3CDTF">2011-05-18T17:28:44Z</dcterms:modified>
</cp:coreProperties>
</file>