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source.org/w/index.php?title=%D0%A4%D0%B0%D0%B9%D0%BB:Zhukovsky_1815.jpg&amp;filetimestamp=2010040609195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oman\Мои документы\Мои рисунки\s640x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Roman\Мои документы\Мои рисунки\s640x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 descr="cms.ashx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2646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Roman\Мои документы\Мои рисунки\s640x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Roman\Мои документы\Мои рисунки\s640x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942" y="1349828"/>
            <a:ext cx="8109857" cy="18631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Рефлексия: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B0F0"/>
                </a:solidFill>
              </a:rPr>
              <a:t>А.С. Пушкин говорил: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Сказка-ложь, да в ней намек, </a:t>
            </a:r>
            <a:b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Добрым молодцам урок.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7301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А какой урок извлекли вы из сказки « Спящая царевна»?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 литературы в 5 классе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427984" y="1507721"/>
            <a:ext cx="4203920" cy="1754326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В.А. Жуковский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thumb/3/38/Zhukovsky_1815.jpg/250px-Zhukovsky_18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3024336" cy="3312368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886"/>
            <a:ext cx="9144000" cy="6868886"/>
          </a:xfrm>
          <a:blipFill>
            <a:blip r:embed="rId2" cstate="print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В.А. Жуковского «Спящая царевна».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Сходные и различные черты литературной и народной сказки.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Roman\Мои документы\Мои рисунки\s640x48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288428" y="836713"/>
            <a:ext cx="3371803" cy="3600400"/>
          </a:xfrm>
          <a:prstGeom prst="flowChartMultidocument">
            <a:avLst/>
          </a:prstGeom>
          <a:ln w="127000" cap="rnd">
            <a:solidFill>
              <a:schemeClr val="bg1">
                <a:lumMod val="6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49314"/>
            <a:ext cx="7916416" cy="954107"/>
          </a:xfr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проверка домашнего задания: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Биография Жуковского В.А.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4572000" cy="185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ru-RU" sz="2000" b="1" dirty="0" smtClean="0"/>
              <a:t>Что вы знаете о В.А. Жуковском?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ru-RU" sz="2000" b="1" dirty="0" smtClean="0"/>
              <a:t>Что это был за человек?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ru-RU" sz="2000" b="1" dirty="0" smtClean="0"/>
              <a:t>Чем он прославился?</a:t>
            </a:r>
          </a:p>
        </p:txBody>
      </p:sp>
      <p:pic>
        <p:nvPicPr>
          <p:cNvPr id="7" name="Содержимое 4" descr="В.А.Жуковск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844824"/>
            <a:ext cx="2817962" cy="345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916416" cy="792088"/>
          </a:xfr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Объяснение нового материала 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Сходные и различные черты сказки В.А. Жуковского и народной сказки.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литературная сказка?</a:t>
            </a: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42900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Литературная сказка-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литературный эпический жанр в прозе или стихах, опирающийся на традиции народной сказки.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Содержимое 4" descr="artlib_gallery-33360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4653135"/>
            <a:ext cx="3888432" cy="220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916416" cy="792088"/>
          </a:xfr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Объяснение нового материала 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0081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Сходные и различные черты сказки В.А. Жуковского и народной сказки.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2728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какому виду сказок  можно отнести сказку В.А. Жуковского отнесли? 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244334"/>
            <a:ext cx="3973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378904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черты волшебной сказки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29309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чуда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Столкновение с волшебной силой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Существование какого-либо запрета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персонажи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предметы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</a:t>
            </a:r>
          </a:p>
        </p:txBody>
      </p:sp>
      <p:pic>
        <p:nvPicPr>
          <p:cNvPr id="10" name="Содержимое 5" descr="artlib_gallery-33363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265712"/>
            <a:ext cx="3240360" cy="2592288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792088"/>
          </a:xfr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Объяснение нового материала :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328792" cy="648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Сходные и различные черты сказки В.А. Жуковского и народной сказки.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5"/>
            <a:ext cx="50405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на пир не пригласили 12-ю колдунью?</a:t>
            </a: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40968"/>
            <a:ext cx="4464496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незваная стоит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царевной и ворчит:"На пиру я не была,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подарок принесла: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шестнадцатом году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Повстречаешь ты беду;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возрасте своем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Руку ты веретеном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Оцарапаешь, мой свет,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умрешь во цвете лет!"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5 класс\s640x48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88024" y="1916832"/>
            <a:ext cx="388843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2636912"/>
            <a:ext cx="453650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она отомстила?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Объяснение нового материала 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Сходные и различные черты сказки В.А. Жуковского и народной сказки.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70080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расскажите о царе Матвее</a:t>
            </a: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-царевне</a:t>
            </a: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</a:t>
            </a:r>
          </a:p>
        </p:txBody>
      </p:sp>
      <p:pic>
        <p:nvPicPr>
          <p:cNvPr id="4098" name="Picture 2" descr="F:\5 класс\s640x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2880320" cy="2448272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572000" y="1916832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F:\5 класс\s640x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2088232" cy="2160240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2627784" y="5085184"/>
            <a:ext cx="29523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Roman\Мои документы\Мои рисунки\0_69064_d689ff40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348880"/>
            <a:ext cx="1728192" cy="2160240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1907704" y="3284984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486916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-царском сыне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5445224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ВЫВОД: эти герои типичные для народной сказки, они наделены  чертами характерными для героев народной сказок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Объяснение нового материала 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Сходные и различные черты сказки В.А. Жуковского и народной сказки.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63688" y="1628800"/>
          <a:ext cx="6192688" cy="3240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/>
                <a:gridCol w="3096344"/>
              </a:tblGrid>
              <a:tr h="3821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Различие</a:t>
                      </a:r>
                      <a:endParaRPr lang="ru-RU" dirty="0"/>
                    </a:p>
                  </a:txBody>
                  <a:tcPr/>
                </a:tc>
              </a:tr>
              <a:tr h="2858218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 smtClean="0">
                          <a:latin typeface="Comic Sans MS" pitchFamily="66" charset="0"/>
                        </a:rPr>
                        <a:t>1. Идея-добро побеждает зло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Типичные герои (они не наделены какими-то особыми чертами характера)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3.Построение: зачин, действия,  , концовка.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4.Употребление устойчивых выражений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5.Волшебные «заколдованные предметы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"</a:t>
                      </a:r>
                      <a:endParaRPr lang="ru-RU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1. Автор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Более разнообразные приключения.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3.Стихотворная речь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4.Повествовательная манера (шутливый тон, литературные описания,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« авторские «эпитеты»)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5.Жанр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C:\Documents and Settings\Roman\Мои документы\5 класс\Skazka\65207510_1286891012_178796Sepik.jpg"/>
          <p:cNvPicPr>
            <a:picLocks noChangeAspect="1" noChangeArrowheads="1"/>
          </p:cNvPicPr>
          <p:nvPr/>
        </p:nvPicPr>
        <p:blipFill>
          <a:blip r:embed="rId3" cstate="print"/>
          <a:srcRect l="5622" t="3030" r="6741"/>
          <a:stretch>
            <a:fillRect/>
          </a:stretch>
        </p:blipFill>
        <p:spPr bwMode="auto">
          <a:xfrm>
            <a:off x="6444208" y="4005064"/>
            <a:ext cx="20882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335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В.А. Жуковский</vt:lpstr>
      <vt:lpstr>     Сказка В.А. Жуковского «Спящая царевна».   Сходные и различные черты литературной и народной сказки.</vt:lpstr>
      <vt:lpstr>II проверка домашнего задания: Биография Жуковского В.А.</vt:lpstr>
      <vt:lpstr>III. Объяснение нового материала : </vt:lpstr>
      <vt:lpstr>III. Объяснение нового материала : </vt:lpstr>
      <vt:lpstr>III. Объяснение нового материала : </vt:lpstr>
      <vt:lpstr>III. Объяснение нового материала : </vt:lpstr>
      <vt:lpstr>III. Объяснение нового материала : </vt:lpstr>
      <vt:lpstr>Рефлексия: А.С. Пушкин говорил: Сказка-ложь, да в ней намек,  Добрым молодцам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46</cp:revision>
  <dcterms:modified xsi:type="dcterms:W3CDTF">2012-01-29T17:20:43Z</dcterms:modified>
</cp:coreProperties>
</file>