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20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172199"/>
          </a:xfrm>
        </p:spPr>
        <p:txBody>
          <a:bodyPr>
            <a:noAutofit/>
          </a:bodyPr>
          <a:lstStyle/>
          <a:p>
            <a:r>
              <a:rPr lang="ru-RU" sz="13900" dirty="0" smtClean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Ц</a:t>
            </a:r>
            <a:r>
              <a:rPr lang="ru-RU" sz="13900" dirty="0" smtClean="0">
                <a:solidFill>
                  <a:srgbClr val="00B050"/>
                </a:solidFill>
                <a:latin typeface="Comic Sans MS" pitchFamily="66" charset="0"/>
                <a:cs typeface="Consolas" pitchFamily="49" charset="0"/>
              </a:rPr>
              <a:t>в</a:t>
            </a:r>
            <a:r>
              <a:rPr lang="ru-RU" sz="13900" dirty="0" smtClean="0">
                <a:solidFill>
                  <a:srgbClr val="FFFF00"/>
                </a:solidFill>
                <a:latin typeface="Comic Sans MS" pitchFamily="66" charset="0"/>
                <a:cs typeface="Consolas" pitchFamily="49" charset="0"/>
              </a:rPr>
              <a:t>е</a:t>
            </a:r>
            <a:r>
              <a:rPr lang="ru-RU" sz="139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Consolas" pitchFamily="49" charset="0"/>
              </a:rPr>
              <a:t>т</a:t>
            </a:r>
            <a:r>
              <a:rPr lang="ru-RU" sz="13900" dirty="0" smtClean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н</a:t>
            </a:r>
            <a:r>
              <a:rPr lang="ru-RU" sz="139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Consolas" pitchFamily="49" charset="0"/>
              </a:rPr>
              <a:t>о</a:t>
            </a:r>
            <a:r>
              <a:rPr lang="ru-RU" sz="13900" dirty="0" smtClean="0">
                <a:solidFill>
                  <a:srgbClr val="00B050"/>
                </a:solidFill>
                <a:latin typeface="Comic Sans MS" pitchFamily="66" charset="0"/>
                <a:cs typeface="Consolas" pitchFamily="49" charset="0"/>
              </a:rPr>
              <a:t>й</a:t>
            </a:r>
            <a:r>
              <a:rPr lang="ru-RU" sz="13900" dirty="0" smtClean="0">
                <a:latin typeface="Comic Sans MS" pitchFamily="66" charset="0"/>
                <a:cs typeface="Consolas" pitchFamily="49" charset="0"/>
              </a:rPr>
              <a:t> </a:t>
            </a:r>
            <a:r>
              <a:rPr lang="ru-RU" sz="13900" dirty="0" smtClean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М</a:t>
            </a:r>
            <a:r>
              <a:rPr lang="ru-RU" sz="13900" dirty="0" smtClean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И</a:t>
            </a:r>
            <a:r>
              <a:rPr lang="ru-RU" sz="13900" dirty="0" smtClean="0">
                <a:solidFill>
                  <a:srgbClr val="00B050"/>
                </a:solidFill>
                <a:latin typeface="Comic Sans MS" pitchFamily="66" charset="0"/>
                <a:cs typeface="Consolas" pitchFamily="49" charset="0"/>
              </a:rPr>
              <a:t>Р</a:t>
            </a:r>
            <a:r>
              <a:rPr lang="ru-RU" sz="13900" dirty="0" smtClean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!</a:t>
            </a:r>
            <a:r>
              <a:rPr lang="ru-RU" sz="13900" dirty="0" smtClean="0">
                <a:solidFill>
                  <a:srgbClr val="FFFF00"/>
                </a:solidFill>
                <a:latin typeface="Comic Sans MS" pitchFamily="66" charset="0"/>
                <a:cs typeface="Consolas" pitchFamily="49" charset="0"/>
              </a:rPr>
              <a:t>!</a:t>
            </a:r>
            <a:r>
              <a:rPr lang="ru-RU" sz="139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nsolas" pitchFamily="49" charset="0"/>
              </a:rPr>
              <a:t>!</a:t>
            </a:r>
            <a:endParaRPr lang="ru-RU" sz="139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6011"/>
            <a:ext cx="9144000" cy="69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9" y="0"/>
            <a:ext cx="92201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9911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97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592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19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</Words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Цветной МИР!!!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Цветной МИР!!!</dc:title>
  <dc:creator>ДАРЬЯ</dc:creator>
  <cp:lastModifiedBy>ДАРЬЯ</cp:lastModifiedBy>
  <cp:revision>6</cp:revision>
  <dcterms:created xsi:type="dcterms:W3CDTF">2011-09-13T04:06:03Z</dcterms:created>
  <dcterms:modified xsi:type="dcterms:W3CDTF">2012-01-30T13:48:21Z</dcterms:modified>
</cp:coreProperties>
</file>