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4CB00A-8569-440A-8AA6-4F78A1B5FB90}" type="datetimeFigureOut">
              <a:rPr lang="ru-RU" smtClean="0"/>
              <a:pPr/>
              <a:t>02.06.2012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978A4E-1FB0-4C49-A0A2-6D34E7BD5B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промыслы Центральной России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 </a:t>
            </a:r>
            <a:r>
              <a:rPr lang="ru-RU" dirty="0" err="1" smtClean="0"/>
              <a:t>Соотс</a:t>
            </a:r>
            <a:r>
              <a:rPr lang="ru-RU" dirty="0" smtClean="0"/>
              <a:t> </a:t>
            </a:r>
            <a:r>
              <a:rPr lang="ru-RU" dirty="0" err="1" smtClean="0"/>
              <a:t>Вельхида</a:t>
            </a:r>
            <a:r>
              <a:rPr lang="ru-RU" dirty="0" smtClean="0"/>
              <a:t> учитель биологии и географии МБОУ «ООШ№12» г. Мариинск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Познакомить учащихся с географией народных промыслов Центральной России, их историей, особенностями технологии и художественной целостностью. Формировать умение самостоятельно отобрать материал.</a:t>
            </a:r>
          </a:p>
          <a:p>
            <a:pPr lvl="0"/>
            <a:r>
              <a:rPr lang="ru-RU" dirty="0" smtClean="0"/>
              <a:t>Воспитывать умение видеть прекрасное в окружающем мире, чувствовать красоту слова.</a:t>
            </a:r>
          </a:p>
          <a:p>
            <a:pPr lvl="0"/>
            <a:r>
              <a:rPr lang="ru-RU" dirty="0" smtClean="0"/>
              <a:t>Развивать кругозор учащихся и творческие способности в создании и рекламы промыслов.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Дымковская игрушка</a:t>
            </a:r>
            <a:endParaRPr lang="ru-RU" dirty="0"/>
          </a:p>
        </p:txBody>
      </p:sp>
      <p:pic>
        <p:nvPicPr>
          <p:cNvPr id="4" name="Содержимое 3" descr="3[1]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28596" y="1285860"/>
            <a:ext cx="3738569" cy="4708525"/>
          </a:xfrm>
        </p:spPr>
      </p:pic>
      <p:pic>
        <p:nvPicPr>
          <p:cNvPr id="27650" name="Picture 2" descr="C:\Users\Win 7\Pictures\i[9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1285860"/>
            <a:ext cx="1857388" cy="2786082"/>
          </a:xfrm>
          <a:prstGeom prst="rect">
            <a:avLst/>
          </a:prstGeom>
          <a:noFill/>
        </p:spPr>
      </p:pic>
      <p:pic>
        <p:nvPicPr>
          <p:cNvPr id="27651" name="Picture 3" descr="C:\Users\Win 7\Pictures\3MPHOSCA8YGA90CA3P8LH9CA6X7C0ZCACI1H73CABZBZYVCAN8VPSNCAZQ2LP1CA1KNEC6CALHIL82CAGBEU04CAOQZSAECAWCOJKFCA05R8P9CA40SA0RCADAHC1PCA9E6BPMCAUI4EO6CA31CNHJCA2NV1H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01680" y="4071942"/>
            <a:ext cx="3242320" cy="2586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Хохлома</a:t>
            </a:r>
            <a:endParaRPr lang="ru-RU" dirty="0"/>
          </a:p>
        </p:txBody>
      </p:sp>
      <p:pic>
        <p:nvPicPr>
          <p:cNvPr id="4" name="Содержимое 3" descr="88ce705f1f78[1]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28596" y="1357298"/>
            <a:ext cx="3796546" cy="2686056"/>
          </a:xfrm>
        </p:spPr>
      </p:pic>
      <p:pic>
        <p:nvPicPr>
          <p:cNvPr id="28674" name="Picture 2" descr="C:\Users\Win 7\Pictures\i[2] (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22" y="1454650"/>
            <a:ext cx="2857520" cy="3793168"/>
          </a:xfrm>
          <a:prstGeom prst="rect">
            <a:avLst/>
          </a:prstGeom>
          <a:noFill/>
        </p:spPr>
      </p:pic>
      <p:pic>
        <p:nvPicPr>
          <p:cNvPr id="28675" name="Picture 3" descr="C:\Users\Win 7\Pictures\i[4]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14612" y="4429132"/>
            <a:ext cx="2762256" cy="2071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Жостово</a:t>
            </a:r>
            <a:endParaRPr lang="ru-RU" dirty="0"/>
          </a:p>
        </p:txBody>
      </p:sp>
      <p:pic>
        <p:nvPicPr>
          <p:cNvPr id="4" name="Содержимое 3" descr="5AOE7FCA0YVO3FCAB1A7Q7CATWOMETCASO7WKFCAVO6C6HCAVWQZK1CA7TOC8KCAOCRQ0ACA9124SACASI8KOJCA12NRCJCABZMJ1UCAXQARDYCAWONQ2YCAM2V0CBCAAK5QQVCADW0BUCCA1RXA33CA9R035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617778" y="2000240"/>
            <a:ext cx="4168800" cy="41688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Гжель</a:t>
            </a:r>
            <a:endParaRPr lang="ru-RU" dirty="0"/>
          </a:p>
        </p:txBody>
      </p:sp>
      <p:pic>
        <p:nvPicPr>
          <p:cNvPr id="4" name="Содержимое 3" descr="8JP4BKCAINOJVECA4ERQFACANF7KS8CA5D0A1JCAK7M6FACABTRIUYCARZPSEYCAW94XSICARXF7YFCAPY5O0YCACSWHAXCAB1S8B3CAJ86YRTCAT30GV2CASMZWHVCA6GWC09CAA25VZ0CA84YKY8CAEN069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28596" y="1142984"/>
            <a:ext cx="2286006" cy="2286006"/>
          </a:xfrm>
        </p:spPr>
      </p:pic>
      <p:pic>
        <p:nvPicPr>
          <p:cNvPr id="30722" name="Picture 2" descr="C:\Users\Win 7\Pictures\Y0AJZBCA9F7ANWCAZC5ZG9CAW4XIX8CAGKV2BBCAY9VY65CA3D28DSCA3ZTMBVCAROD6VHCA2L9E5MCAJVJ34RCAYTZDTPCAPNXJ10CAWU7LG0CAOXJTV2CA3WB72KCAO2S8B2CATA9917CANJHV9DCALV7HKY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97" y="1000108"/>
            <a:ext cx="2376397" cy="2328869"/>
          </a:xfrm>
          <a:prstGeom prst="rect">
            <a:avLst/>
          </a:prstGeom>
          <a:noFill/>
        </p:spPr>
      </p:pic>
      <p:pic>
        <p:nvPicPr>
          <p:cNvPr id="30723" name="Picture 3" descr="C:\Users\Win 7\Pictures\3HYFR6CA6ZAZ4ZCA9OUAHGCAK652N8CAK3HPC8CAD4B76TCAIPGUX8CAWDGD3ICAZ4HQRNCAAZEGM7CA43QAB5CA9OEYBLCA6A1I55CAIJ7OMBCAUYHH8SCAJ0WLCCCAJOL0LTCAV0X62TCAZ7UU0MCA3Q9YMB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86050" y="3525203"/>
            <a:ext cx="3964204" cy="31185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Палех</a:t>
            </a:r>
            <a:endParaRPr lang="ru-RU" dirty="0"/>
          </a:p>
        </p:txBody>
      </p:sp>
      <p:pic>
        <p:nvPicPr>
          <p:cNvPr id="31746" name="Picture 2" descr="C:\Users\Win 7\Pictures\3X4J64CA11ZW0PCA8OEDZICAOV8VKGCAKGXJXLCAC1GRIMCAI105P3CA9X74XACA1EDN0PCA7NPP7ZCAN2MH63CAJVGFY6CA9PIC9CCAB15X2CCA0274FRCARXUL8PCAJCF8UECAA24FJHCAMQHHANCAZTNWG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2976" y="1261512"/>
            <a:ext cx="6215106" cy="48809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Финифть </a:t>
            </a:r>
            <a:endParaRPr lang="ru-RU" dirty="0"/>
          </a:p>
        </p:txBody>
      </p:sp>
      <p:pic>
        <p:nvPicPr>
          <p:cNvPr id="4" name="Содержимое 3" descr="3697SECAGO804CCA05IQACCAGQIZTWCAQG6KL7CAZFDIUQCAK9P9EVCAQS6MDSCAPJBFQJCA04MBV6CAR23NJ7CAQB0PEKCAVV9EP1CAH84ZXUCAKP8XYYCAA95BX1CAGS2PPUCAIUH0G4CAH1TNH1CA6VLF9J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51906" y="1928802"/>
            <a:ext cx="3577139" cy="2643206"/>
          </a:xfrm>
        </p:spPr>
      </p:pic>
      <p:pic>
        <p:nvPicPr>
          <p:cNvPr id="32770" name="Picture 2" descr="C:\Users\Win 7\Pictures\PEOJYYCAHCSMP1CAC8GWMZCAIKNAH0CA22EB6UCATOJYC8CA88UC17CA7R9CBRCAR653I9CAEF1N1KCAOKUPZECA7XWPZUCA1STXE8CAUD5654CATZY9P6CAPLKCGOCA40ZY46CAI3SX13CA0VKMVBCA0YXMOW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0" y="3918295"/>
            <a:ext cx="2214578" cy="2939705"/>
          </a:xfrm>
          <a:prstGeom prst="rect">
            <a:avLst/>
          </a:prstGeom>
          <a:noFill/>
        </p:spPr>
      </p:pic>
      <p:pic>
        <p:nvPicPr>
          <p:cNvPr id="32771" name="Picture 3" descr="C:\Users\Win 7\Pictures\SGOCE7CAFC7DCYCAFTGJZACAIQ464KCAXNJ0FLCA7M0V8GCAA5CK5RCA6NC1AKCA84FET6CAH9WTF7CAMT8SYOCA62GB5WCA4WEW4LCATLXHTLCA0VH1V3CANVOMD2CAAO1GSFCAX5TNCPCA3OO97GCANVUWUO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72198" y="1714488"/>
            <a:ext cx="2708929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4440246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</TotalTime>
  <Words>81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 промыслы Центральной России</vt:lpstr>
      <vt:lpstr>Цели:</vt:lpstr>
      <vt:lpstr>Дымковская игрушка</vt:lpstr>
      <vt:lpstr>Хохлома</vt:lpstr>
      <vt:lpstr>Жостово</vt:lpstr>
      <vt:lpstr>Гжель</vt:lpstr>
      <vt:lpstr>Палех</vt:lpstr>
      <vt:lpstr>Финифть 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промыслы Центральной России</dc:title>
  <dc:creator>Win 7</dc:creator>
  <cp:lastModifiedBy>Roman</cp:lastModifiedBy>
  <cp:revision>3</cp:revision>
  <dcterms:created xsi:type="dcterms:W3CDTF">2012-01-30T09:07:00Z</dcterms:created>
  <dcterms:modified xsi:type="dcterms:W3CDTF">2012-06-02T17:55:29Z</dcterms:modified>
</cp:coreProperties>
</file>