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77" r:id="rId5"/>
    <p:sldId id="278" r:id="rId6"/>
    <p:sldId id="294" r:id="rId7"/>
    <p:sldId id="279" r:id="rId8"/>
    <p:sldId id="293" r:id="rId9"/>
    <p:sldId id="274" r:id="rId10"/>
    <p:sldId id="292" r:id="rId11"/>
    <p:sldId id="260" r:id="rId12"/>
    <p:sldId id="266" r:id="rId13"/>
    <p:sldId id="295" r:id="rId14"/>
    <p:sldId id="288" r:id="rId15"/>
    <p:sldId id="268" r:id="rId16"/>
    <p:sldId id="289" r:id="rId17"/>
    <p:sldId id="270" r:id="rId18"/>
    <p:sldId id="290" r:id="rId19"/>
    <p:sldId id="272" r:id="rId20"/>
    <p:sldId id="291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clrMru>
    <a:srgbClr val="6633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rgbClr val="000082">
                <a:alpha val="72000"/>
              </a:srgbClr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09D9F-9BA7-4F09-BAEB-15E88CB83FE0}" type="datetimeFigureOut">
              <a:rPr lang="ru-RU" smtClean="0"/>
              <a:pPr/>
              <a:t>05.06.2012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C39F7-50E0-4671-94BB-82EF1562D47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16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1.png"/><Relationship Id="rId7" Type="http://schemas.openxmlformats.org/officeDocument/2006/relationships/slide" Target="slide9.xml"/><Relationship Id="rId12" Type="http://schemas.openxmlformats.org/officeDocument/2006/relationships/slide" Target="slide1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7.xml"/><Relationship Id="rId5" Type="http://schemas.openxmlformats.org/officeDocument/2006/relationships/slide" Target="slide5.xml"/><Relationship Id="rId10" Type="http://schemas.openxmlformats.org/officeDocument/2006/relationships/slide" Target="slide15.xml"/><Relationship Id="rId4" Type="http://schemas.openxmlformats.org/officeDocument/2006/relationships/slide" Target="slide4.xml"/><Relationship Id="rId9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fotki.yandex.ru/users/goroshcko-tatjana/view/41273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"/>
            <a:ext cx="7772400" cy="1052735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Танкова Елена Владиславовна,</a:t>
            </a:r>
            <a:b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учитель начальных классов</a:t>
            </a:r>
            <a:b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МБОУ СОШ № 1  п. </a:t>
            </a:r>
            <a:r>
              <a:rPr lang="ru-RU" sz="2400" b="1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Пуровск</a:t>
            </a:r>
            <a:r>
              <a:rPr lang="ru-RU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ЯНАО</a:t>
            </a:r>
            <a:endParaRPr lang="ru-RU" sz="2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1844824"/>
            <a:ext cx="6872808" cy="379397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УЧИМСЯ   ПИСАТЬ</a:t>
            </a:r>
          </a:p>
          <a:p>
            <a:r>
              <a:rPr lang="ru-RU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ЦИФРЫ</a:t>
            </a:r>
          </a:p>
          <a:p>
            <a:r>
              <a:rPr lang="ru-RU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С   </a:t>
            </a:r>
            <a:r>
              <a:rPr lang="ru-RU" sz="60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Д</a:t>
            </a:r>
            <a:r>
              <a:rPr lang="ru-RU" sz="4800" b="1" dirty="0" smtClean="0">
                <a:ln>
                  <a:solidFill>
                    <a:srgbClr val="FFC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РАКОШЕЙ</a:t>
            </a:r>
            <a:endParaRPr lang="ru-RU" sz="4800" b="1" dirty="0">
              <a:ln>
                <a:solidFill>
                  <a:srgbClr val="FFC000"/>
                </a:solidFill>
              </a:ln>
              <a:solidFill>
                <a:srgbClr val="FFFF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pic>
        <p:nvPicPr>
          <p:cNvPr id="4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52366" flipH="1">
            <a:off x="-413867" y="1895496"/>
            <a:ext cx="3528392" cy="356199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5856" y="63093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ПУРОВСК - 2012</a:t>
            </a:r>
            <a:endParaRPr lang="ru-RU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кумент 6">
            <a:hlinkClick r:id="" action="ppaction://hlinkshowjump?jump=lastslide" highlightClick="1"/>
          </p:cNvPr>
          <p:cNvSpPr/>
          <p:nvPr/>
        </p:nvSpPr>
        <p:spPr>
          <a:xfrm>
            <a:off x="323528" y="5877272"/>
            <a:ext cx="754384" cy="792088"/>
          </a:xfrm>
          <a:prstGeom prst="actionButtonDocumen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4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556792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77072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355976" y="5229200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1700808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2411760" y="620688"/>
            <a:ext cx="4968552" cy="5031559"/>
            <a:chOff x="2627784" y="404664"/>
            <a:chExt cx="5148572" cy="5391599"/>
          </a:xfrm>
        </p:grpSpPr>
        <p:pic>
          <p:nvPicPr>
            <p:cNvPr id="4" name="Picture 3" descr="F:\Scan1.JPG"/>
            <p:cNvPicPr>
              <a:picLocks noChangeAspect="1" noChangeArrowheads="1"/>
            </p:cNvPicPr>
            <p:nvPr/>
          </p:nvPicPr>
          <p:blipFill>
            <a:blip r:embed="rId3" cstate="email">
              <a:lum bright="10000" contrast="20000"/>
            </a:blip>
            <a:srcRect/>
            <a:stretch>
              <a:fillRect/>
            </a:stretch>
          </p:blipFill>
          <p:spPr bwMode="auto">
            <a:xfrm rot="5400000">
              <a:off x="2578278" y="598186"/>
              <a:ext cx="5247583" cy="5148572"/>
            </a:xfrm>
            <a:prstGeom prst="rect">
              <a:avLst/>
            </a:prstGeom>
            <a:noFill/>
            <a:ln w="57150">
              <a:solidFill>
                <a:srgbClr val="00B0F0"/>
              </a:solidFill>
            </a:ln>
          </p:spPr>
        </p:pic>
        <p:sp>
          <p:nvSpPr>
            <p:cNvPr id="16" name="Пятно 1 15"/>
            <p:cNvSpPr/>
            <p:nvPr/>
          </p:nvSpPr>
          <p:spPr>
            <a:xfrm>
              <a:off x="6084168" y="404664"/>
              <a:ext cx="216024" cy="216024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4684946" y="269304"/>
            <a:ext cx="657239" cy="1350492"/>
          </a:xfrm>
          <a:prstGeom prst="rect">
            <a:avLst/>
          </a:prstGeom>
          <a:noFill/>
        </p:spPr>
      </p:pic>
      <p:sp>
        <p:nvSpPr>
          <p:cNvPr id="8" name="Управляющая кнопка: в начало 7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6244E-6 C -0.00487 0.00995 -0.00694 0.01642 -0.01077 0.0266 C -0.01441 0.04764 -0.00938 0.0229 -0.01528 0.04094 C -0.0198 0.05504 -0.01997 0.071 -0.02605 0.08395 C -0.03004 0.10454 -0.02691 0.09598 -0.03525 0.11263 C -0.03629 0.11471 -0.03837 0.11864 -0.03837 0.11887 C -0.04098 0.12882 -0.04584 0.13691 -0.0507 0.14547 C -0.05382 0.1575 -0.06007 0.16513 -0.06459 0.17623 C -0.0731 0.19704 -0.06667 0.18756 -0.07535 0.19866 C -0.07778 0.21462 -0.08369 0.23405 -0.09219 0.24584 C -0.09497 0.25671 -0.09966 0.26318 -0.10452 0.27244 C -0.10799 0.28608 -0.11476 0.29718 -0.11841 0.31129 C -0.1191 0.31406 -0.11511 0.30736 -0.11372 0.30528 C -0.11164 0.30204 -0.10973 0.29834 -0.10764 0.2951 C -0.10244 0.28724 -0.09566 0.28238 -0.08924 0.2766 C -0.06928 0.25833 -0.08733 0.2803 -0.07535 0.27035 C -0.06789 0.26411 -0.0724 0.26712 -0.06146 0.26226 C -0.05678 0.26018 -0.05226 0.25417 -0.04757 0.25185 C -0.03733 0.247 -0.02587 0.24607 -0.01528 0.24376 C -0.00868 0.24075 -0.00348 0.23451 0.00313 0.2315 C 0.00712 0.22965 0.01146 0.22919 0.01546 0.22734 C 0.0349 0.22873 0.05313 0.23127 0.0724 0.23358 C 0.07744 0.23497 0.08455 0.23613 0.08924 0.2396 C 0.10504 0.25139 0.09289 0.24538 0.10313 0.25 C 0.10712 0.25763 0.11077 0.26018 0.11702 0.26434 C 0.11962 0.2692 0.12205 0.27382 0.12466 0.27868 C 0.1257 0.28076 0.12778 0.28469 0.12778 0.28492 C 0.1316 0.30019 0.12605 0.28215 0.13386 0.2951 C 0.1349 0.29672 0.13473 0.29926 0.13542 0.30088 C 0.13803 0.30805 0.1415 0.31499 0.14462 0.3217 C 0.14705 0.33465 0.1507 0.34783 0.154 0.36055 C 0.1533 0.39385 0.15816 0.43479 0.14323 0.46508 C 0.14115 0.47618 0.13525 0.4896 0.12935 0.49792 C 0.12535 0.51318 0.13126 0.49445 0.1231 0.5081 C 0.12205 0.50972 0.1224 0.51249 0.12153 0.51434 C 0.12119 0.51503 0.11407 0.52937 0.11233 0.53284 C 0.11146 0.53469 0.11181 0.53724 0.11077 0.53886 C 0.10834 0.54302 0.10417 0.54487 0.10157 0.54903 C 0.09671 0.55689 0.09341 0.56661 0.08785 0.57378 C 0.07813 0.58627 0.07952 0.59043 0.06771 0.60037 C 0.06528 0.60245 0.06007 0.60662 0.06007 0.60685 C 0.0566 0.6198 0.06146 0.60662 0.054 0.61471 C 0.05261 0.61633 0.05191 0.61887 0.05087 0.62096 C 0.04757 0.62697 0.04288 0.63645 0.03855 0.64131 C 0.03386 0.64686 0.02744 0.64963 0.0231 0.65565 C 0.01737 0.66351 0.02066 0.66096 0.01388 0.66397 C 0.00382 0.68201 -0.00921 0.6864 -0.02448 0.69265 C -0.03195 0.69565 -0.02935 0.69496 -0.03837 0.70282 C -0.03993 0.70421 -0.04306 0.70699 -0.04306 0.70722 C -0.06928 0.70629 -0.09757 0.7167 -0.12153 0.70282 C -0.13004 0.69797 -0.13907 0.68432 -0.14601 0.67623 C -0.14931 0.6723 -0.15539 0.66397 -0.15539 0.6642 C -0.1606 0.64917 -0.15521 0.66073 -0.16303 0.65148 C -0.16632 0.64755 -0.17223 0.63923 -0.17223 0.63946 C -0.17466 0.62997 -0.179 0.62281 -0.18299 0.61471 C -0.18507 0.61055 -0.19028 0.61217 -0.19375 0.61055 C -0.20105 0.59621 -0.19688 0.60107 -0.20452 0.59413 C -0.20608 0.58812 -0.20764 0.58187 -0.20921 0.57586 C -0.20973 0.57378 -0.21077 0.56961 -0.21077 0.56985 C -0.21476 0.52914 -0.21667 0.48636 -0.20921 0.44658 C -0.2073 0.43687 -0.20487 0.42762 -0.20296 0.4179 C -0.20105 0.40773 -0.19671 0.39894 -0.19375 0.38923 L -0.19375 0.38946 C -0.18959 0.36147 -0.17691 0.32401 -0.16771 0.29903 C -0.15816 0.27313 -0.15174 0.24676 -0.13837 0.22318 C -0.13629 0.20421 -0.13108 0.18825 -0.1231 0.17207 C -0.12119 0.16143 -0.11945 0.15865 -0.11528 0.1494 C -0.10678 0.12997 -0.10348 0.11448 -0.08924 0.10037 C -0.08594 0.08696 -0.09046 0.09991 -0.08299 0.09205 C -0.0816 0.09066 -0.08108 0.08765 -0.07987 0.08603 C -0.07813 0.08372 -0.07553 0.0821 -0.07379 0.07979 C -0.06528 0.06846 -0.06702 0.05759 -0.05382 0.05319 C -0.05 0.04811 -0.04532 0.04394 -0.0415 0.03886 C -0.03716 0.03307 -0.03525 0.02637 -0.02917 0.02244 C -0.02448 0.0192 -0.0165 0.01897 -0.01216 0.01827 C -0.00452 0.01157 -0.00921 0.01295 0.00157 0.02244 C 0.00555 0.0259 0.01093 0.03261 0.01546 0.03469 C 0.0283 0.04047 0.04202 0.04117 0.05539 0.04302 C 0.07882 0.04996 0.10487 0.04903 0.12778 0.03886 C 0.1349 0.03238 0.13073 0.03516 0.14167 0.03053 C 0.14323 0.02984 0.14619 0.02868 0.14619 0.02891 C 0.1533 0.0192 0.15782 0.01665 0.16771 0.01434 C 0.16928 0.01295 0.17119 0.01203 0.1724 0.01018 C 0.17344 0.00856 0.17396 0.00393 0.17396 0.00417 " pathEditMode="relative" rAng="0" ptsTypes="fff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3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5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556792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77072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427984" y="5157192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80528" y="4149080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 descr="F:\Scan1.JPG"/>
          <p:cNvPicPr>
            <a:picLocks noChangeAspect="1" noChangeArrowheads="1"/>
          </p:cNvPicPr>
          <p:nvPr/>
        </p:nvPicPr>
        <p:blipFill>
          <a:blip r:embed="rId3" cstate="email">
            <a:lum bright="10000" contrast="20000"/>
          </a:blip>
          <a:srcRect/>
          <a:stretch>
            <a:fillRect/>
          </a:stretch>
        </p:blipFill>
        <p:spPr bwMode="auto">
          <a:xfrm rot="5400000">
            <a:off x="2547550" y="844938"/>
            <a:ext cx="4840988" cy="482453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</p:pic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6053097" y="1277416"/>
            <a:ext cx="657239" cy="1350492"/>
          </a:xfrm>
          <a:prstGeom prst="rect">
            <a:avLst/>
          </a:prstGeom>
          <a:noFill/>
        </p:spPr>
      </p:pic>
      <p:sp>
        <p:nvSpPr>
          <p:cNvPr id="16" name="Пятно 1 15"/>
          <p:cNvSpPr/>
          <p:nvPr/>
        </p:nvSpPr>
        <p:spPr>
          <a:xfrm>
            <a:off x="7164288" y="1556792"/>
            <a:ext cx="288032" cy="28803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6 -0.00786 C 0.02621 -0.02151 0.02673 -0.02521 0.01996 -0.03446 C 0.01441 -0.05666 0.02309 -0.02382 0.01527 -0.04672 C 0.00972 -0.06291 0.0158 -0.05551 0.00764 -0.06314 C 0.00139 -0.07539 -0.00452 -0.0895 -0.01389 -0.09806 C -0.02361 -0.11679 -0.03611 -0.11841 -0.05243 -0.12049 C -0.0632 -0.1198 -0.07396 -0.11957 -0.08473 -0.11841 C -0.08941 -0.11795 -0.09393 -0.11332 -0.09861 -0.1124 C -0.10469 -0.11124 -0.11094 -0.11101 -0.11702 -0.11032 C -0.12014 -0.10754 -0.12414 -0.10615 -0.12622 -0.10199 C -0.12726 -0.09991 -0.12795 -0.0976 -0.12934 -0.09598 C -0.13351 -0.09112 -0.13941 -0.08904 -0.14323 -0.08372 C -0.14914 -0.07563 -0.14601 -0.07909 -0.15243 -0.07331 C -0.15764 -0.06314 -0.154 -0.06869 -0.16476 -0.05897 C -0.17118 -0.05319 -0.16927 -0.0481 -0.17709 -0.04464 C -0.18386 -0.03099 -0.18681 -0.02752 -0.19861 -0.0222 C -0.20191 -0.01526 -0.20886 -0.00625 -0.21389 -0.00162 C -0.21476 0.00139 -0.22153 0.02266 -0.2217 0.02289 C -0.22379 0.02706 -0.2257 0.03099 -0.22778 0.03515 C -0.22882 0.03723 -0.23091 0.0414 -0.23091 0.04163 C -0.23282 0.05134 -0.23282 0.05643 -0.23854 0.06383 C -0.24045 0.07169 -0.24705 0.07979 -0.25243 0.08441 C -0.25504 0.09505 -0.25313 0.08927 -0.26007 0.10291 C -0.26111 0.10499 -0.2632 0.10893 -0.2632 0.10916 C -0.26511 0.13159 -0.26337 0.12141 -0.26771 0.13968 C -0.26823 0.142 -0.27014 0.14362 -0.27084 0.14593 C -0.27118 0.14662 -0.27466 0.16096 -0.27552 0.16443 C -0.27657 0.16882 -0.279 0.17229 -0.28004 0.17669 C -0.28056 0.18224 -0.28056 0.18779 -0.2816 0.19311 C -0.28212 0.19542 -0.28403 0.19681 -0.28473 0.19912 C -0.28559 0.20166 -0.28577 0.20467 -0.28629 0.20745 C -0.2875 0.22132 -0.28924 0.2345 -0.2908 0.24838 C -0.29028 0.27683 -0.29236 0.31776 -0.28629 0.34875 C -0.2849 0.36448 -0.28455 0.38066 -0.2816 0.39593 C -0.27952 0.41882 -0.27743 0.44149 -0.2724 0.46346 C -0.26997 0.47387 -0.26858 0.48635 -0.26164 0.49214 C -0.25799 0.50694 -0.26025 0.50092 -0.25556 0.51064 C -0.25243 0.52775 -0.24167 0.53423 -0.22934 0.53723 C -0.22483 0.55527 -0.21424 0.5592 -0.20157 0.56198 C -0.1941 0.56845 -0.18716 0.5703 -0.17848 0.57215 C -0.16493 0.571 -0.154 0.57169 -0.14167 0.56591 C -0.1375 0.54972 -0.12292 0.56036 -0.11233 0.55573 C -0.10295 0.54741 -0.09427 0.53885 -0.08316 0.53538 C -0.08039 0.53168 -0.07848 0.52636 -0.07552 0.52289 C -0.07275 0.51966 -0.06632 0.5148 -0.06632 0.51503 C -0.06459 0.50763 -0.06025 0.50324 -0.05556 0.49838 C -0.05261 0.49537 -0.04618 0.49029 -0.04618 0.49052 C -0.04289 0.48335 -0.03889 0.48057 -0.03542 0.47387 C -0.03282 0.46346 -0.02674 0.45721 -0.02014 0.4512 C -0.01493 0.44103 -0.00608 0.41721 0.00139 0.41027 C 0.00416 0.39246 0.00486 0.37858 0.01215 0.36309 C 0.01458 0.3506 0.01302 0.358 0.01684 0.34274 C 0.01736 0.34066 0.0184 0.33649 0.0184 0.33672 C 0.01927 0.31845 0.01875 0.29695 0.02291 0.27914 C 0.02257 0.26896 0.02257 0.21855 0.01684 0.20328 C 0.01527 0.19889 0.01198 0.19565 0.01076 0.19103 C 0.00711 0.17646 0.01041 0.18108 0.00295 0.17461 C 0.00017 0.16374 -0.004 0.15194 -0.01233 0.14801 C -0.01598 0.14061 -0.01615 0.13645 -0.0217 0.13159 C -0.02813 0.11818 -0.0382 0.11933 -0.04931 0.11725 C -0.0625 0.10523 -0.07327 0.10361 -0.08924 0.10083 C -0.10261 0.10153 -0.11598 0.10176 -0.12934 0.10291 C -0.13959 0.10384 -0.1566 0.12442 -0.16771 0.12951 C -0.17188 0.13807 -0.17396 0.13622 -0.18004 0.14177 C -0.18889 0.15957 -0.17709 0.13876 -0.18785 0.15009 C -0.18924 0.15148 -0.18959 0.15425 -0.1908 0.1561 C -0.19219 0.15842 -0.19358 0.16073 -0.19549 0.16235 C -0.19827 0.16489 -0.20191 0.16582 -0.20469 0.16836 C -0.2099 0.17877 -0.20625 0.17322 -0.21702 0.1827 C -0.22066 0.18594 -0.22361 0.19033 -0.22622 0.19519 C -0.22882 0.20005 -0.23021 0.20629 -0.23386 0.20953 C -0.23889 0.21369 -0.24271 0.21924 -0.24775 0.22387 C -0.25521 0.23844 -0.25139 0.23265 -0.25851 0.24214 C -0.26111 0.25254 -0.26528 0.26202 -0.26771 0.27289 C -0.26875 0.27752 -0.27188 0.28099 -0.27396 0.28515 C -0.275 0.28723 -0.27709 0.2914 -0.27709 0.29163 C -0.2783 0.2981 -0.27882 0.30527 -0.28004 0.31198 C -0.28091 0.31614 -0.28316 0.32424 -0.28316 0.32447 C -0.28507 0.34806 -0.28473 0.33788 -0.28473 0.35499 " pathEditMode="relative" rAng="0" ptsTypes="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2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6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484784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05064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30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4499992" y="5157192"/>
            <a:ext cx="1728192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6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80528" y="1772816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C:\Users\User\Desktop\схемы букв\7 8.JPG"/>
          <p:cNvPicPr>
            <a:picLocks noChangeAspect="1" noChangeArrowheads="1"/>
          </p:cNvPicPr>
          <p:nvPr/>
        </p:nvPicPr>
        <p:blipFill>
          <a:blip r:embed="rId3" cstate="email">
            <a:lum bright="10000" contrast="10000"/>
          </a:blip>
          <a:srcRect/>
          <a:stretch>
            <a:fillRect/>
          </a:stretch>
        </p:blipFill>
        <p:spPr bwMode="auto">
          <a:xfrm rot="5400000">
            <a:off x="2149064" y="667360"/>
            <a:ext cx="5133904" cy="5040560"/>
          </a:xfrm>
          <a:prstGeom prst="rect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</p:pic>
      <p:sp>
        <p:nvSpPr>
          <p:cNvPr id="16" name="Пятно 1 15"/>
          <p:cNvSpPr/>
          <p:nvPr/>
        </p:nvSpPr>
        <p:spPr>
          <a:xfrm>
            <a:off x="4283968" y="1340768"/>
            <a:ext cx="288032" cy="28803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3316794" y="989384"/>
            <a:ext cx="657239" cy="1350492"/>
          </a:xfrm>
          <a:prstGeom prst="rect">
            <a:avLst/>
          </a:prstGeom>
          <a:noFill/>
        </p:spPr>
      </p:pic>
      <p:sp>
        <p:nvSpPr>
          <p:cNvPr id="7" name="Управляющая кнопка: в начало 6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49584E-6 C 0.00729 -0.0148 0.01337 -0.03029 0.02291 -0.04301 C 0.03715 -0.06198 0.01719 -0.02983 0.03229 -0.05342 C 0.03854 -0.06336 0.04982 -0.08233 0.05989 -0.08626 C 0.07812 -0.09343 0.09479 -0.10291 0.11371 -0.10661 C 0.12673 -0.10522 0.1309 -0.10476 0.14149 -0.1006 C 0.14861 -0.09088 0.15295 -0.09389 0.15989 -0.08811 C 0.17569 -0.07493 0.19687 -0.0666 0.21528 -0.06151 C 0.22604 -0.06221 0.2368 -0.06244 0.24757 -0.06359 C 0.25017 -0.06383 0.25312 -0.06383 0.25538 -0.06568 C 0.25694 -0.06683 0.25694 -0.07007 0.25833 -0.07192 C 0.26285 -0.07793 0.2625 -0.07423 0.26753 -0.07793 C 0.27448 -0.08302 0.27882 -0.08903 0.28611 -0.09227 C 0.2967 -0.10175 0.2941 -0.10522 0.29687 -0.09435 C 0.29479 -0.08325 0.29357 -0.07562 0.28767 -0.06776 C 0.28489 -0.05642 0.27448 -0.03538 0.2691 -0.02474 C 0.26805 -0.02266 0.26719 -0.02058 0.26614 -0.0185 C 0.2651 -0.01642 0.26302 -0.01248 0.26302 -0.01225 C 0.26146 -0.00624 0.2592 0.00024 0.25677 0.00602 C 0.25503 0.01018 0.25069 0.01827 0.25069 0.01851 C 0.24844 0.02753 0.24496 0.03631 0.23993 0.04302 C 0.23767 0.05481 0.2342 0.06476 0.23073 0.07563 C 0.22882 0.08164 0.22882 0.08881 0.22604 0.09413 C 0.21962 0.10708 0.21423 0.11934 0.2092 0.13321 C 0.20347 0.14894 0.20555 0.16767 0.19844 0.18224 C 0.19601 0.19519 0.18785 0.20213 0.18455 0.21508 C 0.18177 0.22595 0.18125 0.23312 0.17378 0.2396 C 0.17205 0.24862 0.16857 0.2537 0.16614 0.26226 C 0.16354 0.27174 0.16094 0.2803 0.15677 0.28886 C 0.15451 0.29926 0.15382 0.30852 0.14913 0.31753 C 0.14705 0.32563 0.14253 0.33049 0.13993 0.33812 C 0.13246 0.36009 0.1408 0.34251 0.13368 0.35662 C 0.13021 0.37119 0.12778 0.38067 0.12153 0.39339 C 0.12031 0.39593 0.11962 0.39894 0.1184 0.40148 C 0.11649 0.40565 0.11215 0.41397 0.11215 0.4142 C 0.10989 0.42392 0.10625 0.43062 0.1 0.43641 C 0.09757 0.45283 0.09496 0.46925 0.08611 0.4815 C 0.08455 0.48775 0.0842 0.49469 0.08142 0.5 C 0.07587 0.51111 0.06996 0.52174 0.06458 0.53284 C 0.06354 0.53516 0.0618 0.54556 0.06146 0.54718 C 0.05937 0.55643 0.05764 0.56383 0.05382 0.5717 C 0.05243 0.57933 0.05035 0.59899 0.04757 0.60454 C 0.04653 0.60662 0.04462 0.60708 0.04305 0.60847 C 0.03576 0.59436 0.0401 0.57725 0.04305 0.56152 C 0.0441 0.5495 0.04462 0.53816 0.04757 0.5266 C 0.0493 0.51018 0.05 0.49353 0.05677 0.47942 C 0.06094 0.45768 0.05416 0.48844 0.06458 0.46092 C 0.07257 0.44011 0.05937 0.45976 0.07066 0.44473 C 0.07291 0.43548 0.07621 0.42716 0.0783 0.4179 C 0.08003 0.39524 0.07778 0.38298 0.08611 0.36679 C 0.09305 0.33881 0.10243 0.29718 0.1184 0.2766 C 0.11892 0.27313 0.11875 0.26943 0.11996 0.26642 C 0.12344 0.25833 0.13698 0.25972 0.14305 0.2581 C 0.16614 0.26134 0.18871 0.26434 0.21215 0.26434 " pathEditMode="relative" rAng="0" ptsTypes="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2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7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556792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77072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355976" y="5229200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схемы букв\7 8.JPG"/>
          <p:cNvPicPr>
            <a:picLocks noChangeAspect="1" noChangeArrowheads="1"/>
          </p:cNvPicPr>
          <p:nvPr/>
        </p:nvPicPr>
        <p:blipFill>
          <a:blip r:embed="rId2" cstate="email">
            <a:lum bright="10000"/>
          </a:blip>
          <a:srcRect/>
          <a:stretch>
            <a:fillRect/>
          </a:stretch>
        </p:blipFill>
        <p:spPr bwMode="auto">
          <a:xfrm rot="5400000">
            <a:off x="2663788" y="800708"/>
            <a:ext cx="4968552" cy="4896544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</p:pic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251520" y="1988840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ятно 1 15"/>
          <p:cNvSpPr/>
          <p:nvPr/>
        </p:nvSpPr>
        <p:spPr>
          <a:xfrm>
            <a:off x="7380312" y="1052736"/>
            <a:ext cx="288032" cy="28803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6125106" y="845368"/>
            <a:ext cx="657239" cy="1350492"/>
          </a:xfrm>
          <a:prstGeom prst="rect">
            <a:avLst/>
          </a:prstGeom>
          <a:noFill/>
        </p:spPr>
      </p:pic>
      <p:sp>
        <p:nvSpPr>
          <p:cNvPr id="7" name="Управляющая кнопка: в начало 6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83 -0.00092 C 0.02639 -0.01063 0.02361 -0.01873 0.02066 -0.02752 C 0.01562 -0.04232 0.02135 -0.03815 0.01285 -0.04186 C 0.00226 -0.05134 0.00712 -0.04879 -0.00087 -0.05203 C -0.01875 -0.06822 -0.03958 -0.06429 -0.06094 -0.06637 C -0.07066 -0.06568 -0.08038 -0.06614 -0.0901 -0.06452 C -0.09358 -0.06383 -0.09601 -0.0592 -0.09931 -0.05828 C -0.10642 -0.05643 -0.11372 -0.05573 -0.12101 -0.05411 C -0.1283 -0.04787 -0.13004 -0.03584 -0.13472 -0.03168 C -0.13924 -0.02752 -0.14392 -0.02544 -0.14861 -0.0215 C -0.1507 -0.01734 -0.1526 -0.01318 -0.15469 -0.00902 C -0.15556 -0.00717 -0.15521 -0.00462 -0.15625 -0.003 C -0.1592 0.00185 -0.16632 0.00394 -0.17014 0.0074 C -0.17431 0.02891 -0.16945 0.05181 -0.17483 0.07285 C -0.17379 0.10246 -0.17639 0.11656 -0.16545 0.13853 C -0.16406 0.1464 -0.16111 0.15125 -0.15938 0.15888 C -0.1592 0.15958 -0.15712 0.1716 -0.15625 0.17322 C -0.15504 0.17507 -0.15313 0.17577 -0.15174 0.17739 C -0.14844 0.18132 -0.14254 0.18941 -0.14254 0.18941 C -0.14201 0.19172 -0.14167 0.19404 -0.14097 0.19589 C -0.1401 0.19797 -0.13854 0.19959 -0.13785 0.2019 C -0.13385 0.2137 -0.13594 0.21786 -0.12865 0.22456 C -0.12517 0.23127 -0.11632 0.24283 -0.11632 0.24283 C -0.11441 0.2507 -0.10781 0.26596 -0.10399 0.27382 C -0.10104 0.28909 -0.09983 0.27938 -0.09167 0.28816 C -0.0882 0.29186 -0.08247 0.30019 -0.08247 0.30042 C -0.07969 0.31083 -0.07448 0.318 -0.07014 0.32702 C -0.06806 0.33141 -0.06788 0.33719 -0.06545 0.34135 C -0.05868 0.35292 -0.05122 0.35962 -0.04549 0.37211 C -0.03993 0.40102 -0.04306 0.38113 -0.04549 0.44589 C -0.04653 0.47364 -0.04879 0.5044 -0.06094 0.52776 C -0.0632 0.53955 -0.06059 0.55481 -0.06545 0.56476 C -0.06667 0.56707 -0.06875 0.56846 -0.07014 0.57077 C -0.07135 0.57262 -0.07188 0.5754 -0.07326 0.57702 C -0.07587 0.58002 -0.07986 0.58002 -0.08247 0.5828 C -0.08837 0.58974 -0.0934 0.59852 -0.10087 0.60153 C -0.10608 0.60685 -0.10764 0.60754 -0.11163 0.61402 C -0.11285 0.61587 -0.1132 0.61864 -0.11476 0.62003 C -0.12257 0.62628 -0.13889 0.62558 -0.14549 0.62628 C -0.14601 0.62859 -0.14861 0.642 -0.15174 0.64455 C -0.16372 0.65449 -0.18785 0.65218 -0.19792 0.65287 C -0.21458 0.65148 -0.22031 0.65472 -0.23177 0.64455 C -0.23872 0.63044 -0.25104 0.64061 -0.26094 0.63206 C -0.26979 0.61471 -0.25781 0.63668 -0.26858 0.62211 C -0.27379 0.61471 -0.27101 0.61171 -0.27778 0.60569 C -0.28733 0.58673 -0.28681 0.5784 -0.2901 0.55643 C -0.29097 0.55088 -0.29323 0.54024 -0.29323 0.54048 C -0.29531 0.5155 -0.30017 0.4852 -0.29167 0.46231 C -0.28958 0.45653 -0.28629 0.45167 -0.28403 0.44589 C -0.28229 0.43687 -0.28177 0.42901 -0.27778 0.42114 C -0.27622 0.4142 -0.275 0.40912 -0.2717 0.40287 C -0.26962 0.39478 -0.26771 0.39131 -0.2625 0.38645 C -0.26042 0.37813 -0.25799 0.37489 -0.25174 0.37211 C -0.24774 0.36425 -0.24306 0.35454 -0.23629 0.35153 C -0.23056 0.3439 -0.22379 0.34112 -0.21788 0.33326 C -0.21545 0.32355 -0.20816 0.31707 -0.20243 0.3106 C -0.19792 0.30551 -0.1934 0.29857 -0.18854 0.29418 C -0.18403 0.29024 -0.1776 0.28863 -0.17326 0.284 C -0.16997 0.2803 -0.16719 0.27591 -0.16406 0.27174 C -0.16285 0.27012 -0.16076 0.27036 -0.15938 0.26966 C -0.14965 0.26296 -0.14948 0.26342 -0.13629 0.26134 C -0.12813 0.2581 -0.12153 0.25185 -0.1132 0.24908 C -0.10695 0.2433 -0.09965 0.24145 -0.09323 0.23682 C -0.08993 0.23451 -0.08715 0.23127 -0.08403 0.22873 C -0.08247 0.22734 -0.07934 0.22456 -0.07934 0.2248 C -0.07448 0.21393 -0.06406 0.20884 -0.05625 0.2019 C -0.05035 0.19658 -0.0507 0.1908 -0.04549 0.18363 C -0.0382 0.17345 -0.03247 0.16536 -0.0224 0.16097 C -0.01927 0.15819 -0.01476 0.15727 -0.0132 0.15287 C -0.00799 0.13876 -0.00278 0.12489 0.00365 0.11171 C 0.0066 0.10546 0.00816 0.09783 0.01146 0.09135 C 0.01389 0.08072 0.0184 0.07239 0.02222 0.06268 C 0.02396 0.0525 0.02743 0.04556 0.02986 0.03608 C 0.0316 0.00278 0.03576 0.01388 0.0283 -0.00092 Z " pathEditMode="relative" rAng="0" ptsTypes="ffffff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8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556792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77072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355976" y="5229200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схемы букв\0 9.JPG"/>
          <p:cNvPicPr>
            <a:picLocks noChangeAspect="1" noChangeArrowheads="1"/>
          </p:cNvPicPr>
          <p:nvPr/>
        </p:nvPicPr>
        <p:blipFill>
          <a:blip r:embed="rId2" cstate="email">
            <a:lum bright="10000" contrast="10000"/>
          </a:blip>
          <a:srcRect/>
          <a:stretch>
            <a:fillRect/>
          </a:stretch>
        </p:blipFill>
        <p:spPr bwMode="auto">
          <a:xfrm rot="5400000">
            <a:off x="2376995" y="884145"/>
            <a:ext cx="5122758" cy="5027892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</p:pic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1988840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ятно 1 15"/>
          <p:cNvSpPr/>
          <p:nvPr/>
        </p:nvSpPr>
        <p:spPr>
          <a:xfrm>
            <a:off x="7164288" y="1412776"/>
            <a:ext cx="288032" cy="28803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6053098" y="1133399"/>
            <a:ext cx="657239" cy="1350492"/>
          </a:xfrm>
          <a:prstGeom prst="rect">
            <a:avLst/>
          </a:prstGeom>
          <a:noFill/>
        </p:spPr>
      </p:pic>
      <p:sp>
        <p:nvSpPr>
          <p:cNvPr id="7" name="Управляющая кнопка: в начало 6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49 -0.00277 C 0.01424 -0.01202 0.00833 -0.01942 0.00417 -0.02752 C 0.0033 -0.02937 0.00347 -0.03168 0.0026 -0.03353 C 0.00139 -0.03654 -0.00035 -0.03908 -0.00191 -0.04186 C -0.00382 -0.04879 -0.01129 -0.06822 -0.01736 -0.07261 C -0.025 -0.07816 -0.03542 -0.07909 -0.04358 -0.08279 C -0.04635 -0.08533 -0.05 -0.08626 -0.05278 -0.08903 C -0.06267 -0.09967 -0.04844 -0.09181 -0.06042 -0.09713 C -0.07257 -0.09597 -0.08316 -0.09528 -0.09427 -0.08903 C -0.09809 -0.08695 -0.10087 -0.08163 -0.10504 -0.08071 C -0.11267 -0.07909 -0.12049 -0.07932 -0.12813 -0.07863 C -0.1375 -0.07539 -0.16094 -0.05619 -0.16667 -0.04394 C -0.16892 -0.03931 -0.17014 -0.03376 -0.17274 -0.0296 C -0.17639 -0.02405 -0.18333 -0.02335 -0.1882 -0.02127 C -0.19531 -0.00693 -0.19115 -0.01179 -0.19896 -0.00485 C -0.2033 0.00394 -0.20833 0.01087 -0.21267 0.01966 C -0.21632 0.02683 -0.21806 0.04441 -0.22344 0.05042 C -0.22622 0.05343 -0.22986 0.05412 -0.23281 0.05666 C -0.23646 0.07216 -0.23906 0.08789 -0.24201 0.10361 C -0.24618 0.12581 -0.25313 0.14663 -0.25573 0.16929 C -0.25521 0.18502 -0.25556 0.20051 -0.25434 0.21647 C -0.25347 0.2278 -0.24809 0.24353 -0.24653 0.25532 C -0.24375 0.27475 -0.24201 0.30204 -0.23125 0.31684 C -0.22917 0.32493 -0.22726 0.3284 -0.22205 0.33326 C -0.21788 0.34182 -0.2158 0.33997 -0.20972 0.34552 C -0.20764 0.34968 -0.20538 0.35523 -0.20191 0.35777 C -0.19774 0.36078 -0.19271 0.36194 -0.1882 0.36402 C -0.18663 0.36471 -0.1849 0.36494 -0.18351 0.3661 C -0.18195 0.36749 -0.18056 0.36911 -0.17882 0.37003 C -0.17257 0.37304 -0.16389 0.37489 -0.15729 0.37628 C -0.14115 0.37419 -0.13472 0.37304 -0.12205 0.36194 C -0.11736 0.35777 -0.11076 0.36055 -0.10504 0.35986 C -0.1 0.35754 -0.09115 0.34968 -0.09115 0.34991 C -0.08767 0.34228 -0.08507 0.33812 -0.07882 0.33534 C -0.06615 0.32355 -0.05035 0.31938 -0.03889 0.30458 C -0.03681 0.29626 -0.03351 0.28724 -0.02969 0.28007 C -0.02726 0.27012 -0.0224 0.26134 -0.02049 0.25116 C -0.01719 0.23382 -0.01111 0.21693 -0.00347 0.20213 C -0.00174 0.19242 -0.00104 0.18872 0.00417 0.18155 C 0.00885 0.16328 0.01285 0.14478 0.01649 0.12628 C 0.01805 0.10269 0.02014 0.08465 0.02118 0.0606 C 0.02066 0.04487 0.01962 0.02938 0.01962 0.01365 C 0.01962 0.01018 0.02049 0.02059 0.02118 0.02382 C 0.02205 0.02799 0.02413 0.03608 0.02413 0.03631 C 0.025 0.05782 0.02483 0.08419 0.03038 0.10569 C 0.03264 0.14709 0.03281 0.13576 0.03038 0.18987 C 0.03021 0.19473 0.02951 0.19959 0.02882 0.20421 C 0.02795 0.20976 0.02569 0.22063 0.02569 0.22086 C 0.02465 0.23289 0.02378 0.24515 0.02118 0.2574 C 0.0191 0.26689 0.01562 0.2729 0.01337 0.28192 C 0.01094 0.30389 0.00573 0.32424 0.00104 0.34552 C -0.00122 0.35592 -0.00243 0.36587 -0.00504 0.37628 C -0.0066 0.38252 -0.01076 0.38876 -0.01267 0.39478 C -0.0158 0.40426 -0.01632 0.4112 -0.02049 0.41929 C -0.02309 0.42993 -0.02118 0.42415 -0.02813 0.43779 C -0.02917 0.43987 -0.03125 0.44381 -0.03125 0.44404 C -0.03264 0.44959 -0.03351 0.45699 -0.03576 0.46208 C -0.0401 0.47225 -0.04462 0.4785 -0.04965 0.48705 C -0.05191 0.49098 -0.05365 0.49515 -0.05573 0.49931 C -0.05677 0.50139 -0.05885 0.50532 -0.05885 0.50555 C -0.06285 0.52128 -0.05747 0.50162 -0.06354 0.51758 C -0.06771 0.52868 -0.07101 0.53932 -0.07882 0.54649 C -0.08264 0.55389 -0.08924 0.55782 -0.09583 0.56083 C -0.10347 0.57077 -0.1099 0.57725 -0.11892 0.58534 C -0.12622 0.59182 -0.12101 0.5902 -0.12656 0.5976 C -0.13837 0.61333 -0.12379 0.58835 -0.13576 0.60777 C -0.13698 0.60962 -0.1375 0.6124 -0.13889 0.61402 C -0.14531 0.62096 -0.15521 0.61726 -0.16354 0.61818 C -0.1651 0.61934 -0.16649 0.62096 -0.16806 0.62211 C -0.16962 0.62304 -0.17135 0.62304 -0.17274 0.62419 C -0.18542 0.63368 -0.1809 0.63345 -0.19583 0.63645 C -0.21076 0.63437 -0.22014 0.62998 -0.23576 0.62836 C -0.24219 0.62558 -0.24427 0.62073 -0.24965 0.6161 C -0.25087 0.61494 -0.25955 0.61217 -0.26042 0.61194 C -0.26615 0.60454 -0.26979 0.59598 -0.27431 0.58742 C -0.27535 0.58534 -0.27743 0.58488 -0.27882 0.58326 C -0.28212 0.57933 -0.2882 0.57077 -0.2882 0.57077 C -0.29254 0.55181 -0.2849 0.57979 -0.29583 0.56083 C -0.3026 0.54903 -0.29653 0.54094 -0.3066 0.53192 C -0.30868 0.52776 -0.31059 0.52382 -0.31267 0.51966 C -0.31597 0.51296 -0.31215 0.51365 -0.3158 0.51365 " pathEditMode="relative" rAng="0" ptsTypes="fffffffffffffffffffff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2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Pictures\алфавит со смешариками\дракоша\0_64c3b_4731d3c6_M.jpg.pn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55576" y="3861048"/>
            <a:ext cx="2683364" cy="2708920"/>
          </a:xfrm>
          <a:prstGeom prst="rect">
            <a:avLst/>
          </a:prstGeom>
          <a:noFill/>
        </p:spPr>
      </p:pic>
      <p:sp>
        <p:nvSpPr>
          <p:cNvPr id="7" name="Куб 6">
            <a:hlinkClick r:id="rId4" action="ppaction://hlinksldjump"/>
          </p:cNvPr>
          <p:cNvSpPr/>
          <p:nvPr/>
        </p:nvSpPr>
        <p:spPr>
          <a:xfrm>
            <a:off x="2699792" y="1268760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1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8" name="Куб 7">
            <a:hlinkClick r:id="rId2" action="ppaction://hlinksldjump"/>
          </p:cNvPr>
          <p:cNvSpPr/>
          <p:nvPr/>
        </p:nvSpPr>
        <p:spPr>
          <a:xfrm>
            <a:off x="971600" y="620688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9" name="Куб 8">
            <a:hlinkClick r:id="rId5" action="ppaction://hlinksldjump"/>
          </p:cNvPr>
          <p:cNvSpPr/>
          <p:nvPr/>
        </p:nvSpPr>
        <p:spPr>
          <a:xfrm>
            <a:off x="4860032" y="692696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2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0" name="Куб 9">
            <a:hlinkClick r:id="rId6" action="ppaction://hlinksldjump"/>
          </p:cNvPr>
          <p:cNvSpPr/>
          <p:nvPr/>
        </p:nvSpPr>
        <p:spPr>
          <a:xfrm>
            <a:off x="6876256" y="1484784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3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1" name="Куб 10">
            <a:hlinkClick r:id="rId7" action="ppaction://hlinksldjump"/>
          </p:cNvPr>
          <p:cNvSpPr/>
          <p:nvPr/>
        </p:nvSpPr>
        <p:spPr>
          <a:xfrm>
            <a:off x="1115616" y="2708920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4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2" name="Куб 11">
            <a:hlinkClick r:id="rId8" action="ppaction://hlinksldjump"/>
          </p:cNvPr>
          <p:cNvSpPr/>
          <p:nvPr/>
        </p:nvSpPr>
        <p:spPr>
          <a:xfrm>
            <a:off x="3347864" y="3356992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5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3" name="Куб 12">
            <a:hlinkClick r:id="rId9" action="ppaction://hlinksldjump"/>
          </p:cNvPr>
          <p:cNvSpPr/>
          <p:nvPr/>
        </p:nvSpPr>
        <p:spPr>
          <a:xfrm>
            <a:off x="5220072" y="2708920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6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4" name="Куб 13">
            <a:hlinkClick r:id="rId10" action="ppaction://hlinksldjump"/>
          </p:cNvPr>
          <p:cNvSpPr/>
          <p:nvPr/>
        </p:nvSpPr>
        <p:spPr>
          <a:xfrm>
            <a:off x="7380312" y="3284984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7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5" name="Куб 14">
            <a:hlinkClick r:id="rId11" action="ppaction://hlinksldjump"/>
          </p:cNvPr>
          <p:cNvSpPr/>
          <p:nvPr/>
        </p:nvSpPr>
        <p:spPr>
          <a:xfrm>
            <a:off x="4644008" y="4653136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8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6" name="Куб 15">
            <a:hlinkClick r:id="rId12" action="ppaction://hlinksldjump"/>
          </p:cNvPr>
          <p:cNvSpPr/>
          <p:nvPr/>
        </p:nvSpPr>
        <p:spPr>
          <a:xfrm>
            <a:off x="6660232" y="4869160"/>
            <a:ext cx="1216152" cy="1216152"/>
          </a:xfrm>
          <a:prstGeom prst="cub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dirty="0" smtClean="0">
                <a:solidFill>
                  <a:srgbClr val="0070C0"/>
                </a:solidFill>
                <a:latin typeface="Arial Black" pitchFamily="34" charset="0"/>
              </a:rPr>
              <a:t>9</a:t>
            </a:r>
            <a:endParaRPr lang="ru-RU" sz="66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7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8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9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868144" y="1556792"/>
            <a:ext cx="2016224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6012160" y="4077072"/>
            <a:ext cx="1872208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4355976" y="5229200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13459" flipH="1">
            <a:off x="1466324" y="3196977"/>
            <a:ext cx="3456384" cy="3489303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 rot="456512">
            <a:off x="605746" y="1329341"/>
            <a:ext cx="8184574" cy="2308324"/>
          </a:xfrm>
          <a:prstGeom prst="rect">
            <a:avLst/>
          </a:prstGeom>
          <a:solidFill>
            <a:srgbClr val="FFFF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Arno Pro Smbd" pitchFamily="18" charset="0"/>
              </a:rPr>
              <a:t>Используемые источники:</a:t>
            </a:r>
          </a:p>
          <a:p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Arno Pro Smbd" pitchFamily="18" charset="0"/>
              </a:rPr>
              <a:t>1. Картинка </a:t>
            </a:r>
            <a:r>
              <a:rPr lang="ru-RU" sz="3600" u="sng" dirty="0" smtClean="0">
                <a:hlinkClick r:id="rId3"/>
              </a:rPr>
              <a:t>http://fotki.yandex.ru/users/goroshcko-tatjana/view/412731/</a:t>
            </a:r>
            <a:endParaRPr lang="ru-RU" sz="3600" b="1" dirty="0" smtClean="0">
              <a:solidFill>
                <a:schemeClr val="accent4">
                  <a:lumMod val="75000"/>
                </a:schemeClr>
              </a:solidFill>
              <a:latin typeface="Arno Pro Smbd" pitchFamily="18" charset="0"/>
            </a:endParaRPr>
          </a:p>
        </p:txBody>
      </p:sp>
      <p:sp>
        <p:nvSpPr>
          <p:cNvPr id="40" name="Управляющая кнопка: домой 39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648072" cy="620688"/>
          </a:xfrm>
          <a:prstGeom prst="actionButtonHom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endshow" highlightClick="1"/>
          </p:cNvPr>
          <p:cNvSpPr/>
          <p:nvPr/>
        </p:nvSpPr>
        <p:spPr>
          <a:xfrm>
            <a:off x="8244408" y="188640"/>
            <a:ext cx="682376" cy="576064"/>
          </a:xfrm>
          <a:prstGeom prst="actionButtonBlank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itchFamily="34" charset="0"/>
              </a:rPr>
              <a:t>Х</a:t>
            </a:r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esktop\схемы букв\9 0.JPG"/>
          <p:cNvPicPr>
            <a:picLocks noChangeAspect="1" noChangeArrowheads="1"/>
          </p:cNvPicPr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 rot="16200000">
            <a:off x="2195736" y="620688"/>
            <a:ext cx="5328592" cy="5328592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</p:pic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-180528" y="1844824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ятно 1 15"/>
          <p:cNvSpPr/>
          <p:nvPr/>
        </p:nvSpPr>
        <p:spPr>
          <a:xfrm>
            <a:off x="7164288" y="1268760"/>
            <a:ext cx="216024" cy="216024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6125106" y="989383"/>
            <a:ext cx="657239" cy="1350492"/>
          </a:xfrm>
          <a:prstGeom prst="rect">
            <a:avLst/>
          </a:prstGeom>
          <a:noFill/>
        </p:spPr>
      </p:pic>
      <p:sp>
        <p:nvSpPr>
          <p:cNvPr id="7" name="Управляющая кнопка: в начало 6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-0.01573 C 0.00278 -0.03122 0.00833 -0.01318 0.00052 -0.02614 C -0.00052 -0.02775 -0.00035 -0.0303 -0.00104 -0.03215 C -0.00538 -0.04232 -0.00938 -0.04834 -0.01649 -0.05481 C -0.01875 -0.06337 -0.02517 -0.07031 -0.03177 -0.07308 C -0.03542 -0.08025 -0.03629 -0.08395 -0.0441 -0.08742 C -0.04722 -0.08881 -0.05017 -0.0902 -0.0533 -0.09158 C -0.05486 -0.09228 -0.05799 -0.09367 -0.05799 -0.09343 C -0.06823 -0.10315 -0.0816 -0.10477 -0.0934 -0.11009 C -0.10156 -0.10939 -0.1099 -0.10916 -0.11806 -0.108 C -0.12552 -0.10708 -0.13108 -0.10083 -0.13802 -0.09783 C -0.14618 -0.09043 -0.15556 -0.09505 -0.16406 -0.0895 C -0.1757 -0.08187 -0.18403 -0.05967 -0.19497 -0.05481 C -0.20017 -0.04371 -0.19653 -0.05042 -0.20712 -0.03631 C -0.20938 -0.0333 -0.21649 -0.03215 -0.21649 -0.03192 C -0.22726 -0.02267 -0.22361 -0.02822 -0.22882 -0.01781 C -0.23212 -0.00393 -0.22743 -0.02035 -0.2349 -0.00555 C -0.23906 0.00277 -0.23646 0.00393 -0.2441 0.01087 C -0.24618 0.01503 -0.24931 0.0185 -0.25035 0.02289 C -0.25295 0.03469 -0.25833 0.05481 -0.26406 0.06406 C -0.26528 0.06591 -0.26736 0.0666 -0.26875 0.06822 C -0.27274 0.07262 -0.275 0.07678 -0.27795 0.08256 C -0.28004 0.08649 -0.2842 0.09482 -0.2842 0.09505 C -0.28681 0.10638 -0.2908 0.11702 -0.29497 0.12766 C -0.29618 0.13876 -0.29722 0.14454 -0.30104 0.15425 C -0.30486 0.17507 -0.30851 0.21184 -0.31806 0.22988 C -0.3217 0.25231 -0.32465 0.27567 -0.32882 0.29787 C -0.33108 0.33626 -0.33177 0.36563 -0.33021 0.4061 C -0.32986 0.41697 -0.32743 0.43085 -0.3257 0.44126 C -0.325 0.44519 -0.32257 0.45328 -0.32257 0.45351 C -0.31997 0.4771 -0.31771 0.5 -0.31337 0.52289 C -0.31215 0.52937 -0.31129 0.53608 -0.30868 0.54163 C -0.30365 0.55226 -0.29931 0.56221 -0.2934 0.57238 C -0.29115 0.57609 -0.28715 0.58441 -0.28715 0.58464 C -0.28333 0.59967 -0.28872 0.58117 -0.28108 0.5969 C -0.28021 0.59852 -0.2809 0.60152 -0.27951 0.60314 C -0.27691 0.60569 -0.27031 0.60707 -0.27031 0.60731 C -0.2651 0.61725 -0.2684 0.61216 -0.25799 0.62164 C -0.25642 0.6228 -0.2533 0.62558 -0.2533 0.62581 C -0.25226 0.62766 -0.25191 0.63043 -0.25035 0.63159 C -0.24184 0.63899 -0.23108 0.63853 -0.22257 0.64593 C -0.21337 0.64523 -0.20417 0.645 -0.19497 0.64408 C -0.18872 0.64315 -0.18559 0.63668 -0.17951 0.63598 C -0.1724 0.6346 -0.1651 0.63436 -0.15799 0.6339 C -0.15399 0.6302 -0.14497 0.61979 -0.13958 0.61725 C -0.13646 0.61609 -0.13021 0.61332 -0.13021 0.61355 C -0.12465 0.60823 -0.11979 0.60546 -0.11337 0.60314 C -0.10816 0.59829 -0.10556 0.59251 -0.10104 0.58672 C -0.09757 0.57262 -0.10243 0.58649 -0.09497 0.5784 C -0.09358 0.57701 -0.09323 0.57423 -0.09184 0.57238 C -0.07986 0.5562 -0.09601 0.58464 -0.08108 0.56013 C -0.07882 0.55596 -0.07483 0.54764 -0.07483 0.54787 C -0.07274 0.53839 -0.06806 0.53099 -0.06406 0.52289 C -0.06076 0.51642 -0.05833 0.50578 -0.05642 0.49838 C -0.05642 0.49861 -0.04879 0.48312 -0.04722 0.48011 C -0.04618 0.47803 -0.04514 0.47595 -0.0441 0.4741 C -0.04306 0.47201 -0.04097 0.46762 -0.04097 0.46785 C -0.03733 0.45189 -0.02344 0.44588 -0.01806 0.43085 C -0.0132 0.4179 -0.01337 0.40263 -0.00712 0.38968 C -0.00434 0.37812 -0.00278 0.36124 0.00208 0.35106 C 0.00694 0.34089 0.00955 0.32794 0.01128 0.31614 C 0.01267 0.30735 0.01371 0.29995 0.0158 0.29163 C 0.01684 0.28746 0.01892 0.27937 0.01892 0.2796 C 0.02031 0.2685 0.02049 0.2574 0.02205 0.24653 C 0.02344 0.23682 0.02674 0.2271 0.02812 0.21762 C 0.0276 0.17761 0.02743 0.13691 0.02656 0.0969 C 0.02604 0.07331 0.02604 0.04556 0.0158 0.02521 C 0.01285 0.01179 0.01007 -0.00255 0.0066 -0.01573 Z " pathEditMode="relative" rAng="0" ptsTypes="ffffffffffffffffffffffffffffffffffffffffffffffffffffffffffffffffffff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" y="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4"/>
          <p:cNvGrpSpPr/>
          <p:nvPr/>
        </p:nvGrpSpPr>
        <p:grpSpPr>
          <a:xfrm>
            <a:off x="2195736" y="836712"/>
            <a:ext cx="5544616" cy="4752528"/>
            <a:chOff x="1763688" y="1196752"/>
            <a:chExt cx="5544616" cy="475252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763688" y="1196752"/>
              <a:ext cx="5544616" cy="4752528"/>
            </a:xfrm>
            <a:prstGeom prst="rect">
              <a:avLst/>
            </a:prstGeom>
            <a:solidFill>
              <a:schemeClr val="tx1"/>
            </a:solidFill>
            <a:ln w="57150"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6" name="Прямая соединительная линия 5"/>
            <p:cNvCxnSpPr>
              <a:stCxn id="4" idx="0"/>
              <a:endCxn id="4" idx="2"/>
            </p:cNvCxnSpPr>
            <p:nvPr/>
          </p:nvCxnSpPr>
          <p:spPr>
            <a:xfrm>
              <a:off x="4535996" y="1196752"/>
              <a:ext cx="0" cy="4752528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>
              <a:stCxn id="4" idx="1"/>
              <a:endCxn id="4" idx="3"/>
            </p:cNvCxnSpPr>
            <p:nvPr/>
          </p:nvCxnSpPr>
          <p:spPr>
            <a:xfrm>
              <a:off x="1763688" y="3573016"/>
              <a:ext cx="5544616" cy="0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ятно 1 8"/>
            <p:cNvSpPr/>
            <p:nvPr/>
          </p:nvSpPr>
          <p:spPr>
            <a:xfrm>
              <a:off x="4427984" y="3501008"/>
              <a:ext cx="144016" cy="216024"/>
            </a:xfrm>
            <a:prstGeom prst="irregularSeal1">
              <a:avLst/>
            </a:prstGeom>
            <a:solidFill>
              <a:srgbClr val="FF000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3" name="Прямая соединительная линия 12"/>
            <p:cNvCxnSpPr>
              <a:stCxn id="9" idx="0"/>
            </p:cNvCxnSpPr>
            <p:nvPr/>
          </p:nvCxnSpPr>
          <p:spPr>
            <a:xfrm flipV="1">
              <a:off x="4524808" y="1196752"/>
              <a:ext cx="2711488" cy="2304256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endCxn id="4" idx="2"/>
            </p:cNvCxnSpPr>
            <p:nvPr/>
          </p:nvCxnSpPr>
          <p:spPr>
            <a:xfrm flipH="1">
              <a:off x="4535996" y="1196752"/>
              <a:ext cx="2700300" cy="4752528"/>
            </a:xfrm>
            <a:prstGeom prst="line">
              <a:avLst/>
            </a:pr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flipV="1">
              <a:off x="4427984" y="3068960"/>
              <a:ext cx="432048" cy="36004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H="1">
              <a:off x="6948264" y="1268760"/>
              <a:ext cx="360040" cy="64807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1772816"/>
            <a:ext cx="2683364" cy="2708920"/>
          </a:xfrm>
          <a:prstGeom prst="rect">
            <a:avLst/>
          </a:prstGeom>
          <a:noFill/>
        </p:spPr>
      </p:pic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362138">
            <a:off x="4197049" y="1882933"/>
            <a:ext cx="657239" cy="1350492"/>
          </a:xfrm>
          <a:prstGeom prst="rect">
            <a:avLst/>
          </a:prstGeom>
          <a:noFill/>
        </p:spPr>
      </p:pic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в начало 14">
            <a:hlinkClick r:id="rId4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4 0.01295 C 0.1618 -0.19241 0.31093 -0.39755 0.31145 -0.34158 C 0.31197 -0.28561 0.06545 0.23428 0.01597 0.34898 " pathEditMode="relative" rAng="0" ptsTypes="aa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" y="-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80528" y="1772816"/>
            <a:ext cx="2683364" cy="2708920"/>
          </a:xfrm>
          <a:prstGeom prst="rect">
            <a:avLst/>
          </a:prstGeom>
          <a:noFill/>
        </p:spPr>
      </p:pic>
      <p:pic>
        <p:nvPicPr>
          <p:cNvPr id="3" name="Picture 2" descr="F:\Scan1.JPG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 rot="5400000">
            <a:off x="2004588" y="595812"/>
            <a:ext cx="5184577" cy="5090313"/>
          </a:xfrm>
          <a:prstGeom prst="rect">
            <a:avLst/>
          </a:prstGeom>
          <a:noFill/>
          <a:ln w="5715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</p:pic>
      <p:sp>
        <p:nvSpPr>
          <p:cNvPr id="15" name="Пятно 1 14"/>
          <p:cNvSpPr/>
          <p:nvPr/>
        </p:nvSpPr>
        <p:spPr>
          <a:xfrm>
            <a:off x="4572000" y="1268760"/>
            <a:ext cx="144016" cy="216024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7362138">
            <a:off x="4043601" y="401087"/>
            <a:ext cx="657239" cy="1030619"/>
          </a:xfrm>
          <a:prstGeom prst="rect">
            <a:avLst/>
          </a:prstGeom>
          <a:noFill/>
        </p:spPr>
      </p:pic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в начало 7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74838E-6 C 0.00105 -0.00647 0.00504 -0.02359 0.00921 -0.02844 C 0.01337 -0.0333 0.01841 -0.03654 0.02309 -0.0407 C 0.02466 -0.04209 0.02778 -0.04486 0.02778 -0.04486 C 0.03021 -0.05596 0.03749 -0.06128 0.04462 -0.0673 C 0.04809 -0.07447 0.05417 -0.08325 0.06007 -0.0858 C 0.06337 -0.09297 0.06476 -0.10245 0.06927 -0.10846 C 0.07726 -0.1191 0.09497 -0.11725 0.10469 -0.11864 C 0.12466 -0.12789 0.10469 -0.12558 0.14618 -0.1228 C 0.16459 -0.11656 0.16962 -0.1154 0.19237 -0.11239 C 0.1948 -0.10916 0.19862 -0.10476 0.2 -0.10014 C 0.20087 -0.0969 0.19966 -0.0925 0.20157 -0.08996 C 0.20348 -0.08742 0.2066 -0.08857 0.20921 -0.08788 C 0.21233 -0.0851 0.21632 -0.08395 0.21841 -0.07978 C 0.21945 -0.0777 0.22014 -0.07539 0.22153 -0.07354 C 0.22605 -0.06753 0.23351 -0.06429 0.23855 -0.0592 C 0.24219 -0.04255 0.25087 -0.03353 0.25851 -0.02035 C 0.26094 -0.01087 0.26216 -0.00115 0.26459 0.00833 C 0.26372 0.03099 0.26459 0.06337 0.25382 0.08418 C 0.25278 0.08858 0.25 0.09205 0.24931 0.09667 C 0.24653 0.11726 0.24896 0.13622 0.23993 0.15403 C 0.23941 0.1568 0.23941 0.15958 0.23855 0.16212 C 0.23681 0.16652 0.2323 0.17438 0.2323 0.17438 C 0.22726 0.1945 0.22691 0.22202 0.20921 0.22988 C 0.19757 0.24538 0.21007 0.22711 0.20313 0.24191 C 0.20087 0.24723 0.19723 0.25093 0.19532 0.25648 C 0.1915 0.26712 0.18907 0.27799 0.18612 0.28909 C 0.18177 0.30597 0.17882 0.32424 0.16771 0.33627 C 0.16615 0.33788 0.15573 0.34043 0.15539 0.34043 C 0.15122 0.34875 0.14879 0.35708 0.14462 0.36494 C 0.14289 0.37165 0.14115 0.37859 0.13542 0.38136 C 0.13143 0.38321 0.12309 0.38553 0.12309 0.38553 C 0.1165 0.39131 0.11337 0.40056 0.10764 0.40796 C 0.10556 0.41628 0.10226 0.42553 0.09844 0.4327 C 0.09549 0.43825 0.08924 0.44912 0.08924 0.44912 C 0.08716 0.45999 0.0823 0.46786 0.07848 0.4778 C 0.07778 0.47965 0.07796 0.48243 0.07691 0.48381 C 0.07448 0.48705 0.07032 0.48705 0.06771 0.48983 C 0.06164 0.49677 0.05816 0.50602 0.05381 0.51457 C 0.05069 0.52059 0.04774 0.52683 0.04462 0.53284 C 0.04289 0.53677 0.0441 0.54279 0.04149 0.54533 C 0.03837 0.54811 0.0323 0.55366 0.0323 0.55366 C 0.02709 0.56314 0.01927 0.56961 0.01546 0.58025 C 0.01337 0.5858 0.01371 0.5902 0.01233 0.59667 C 0.01058 0.605 0.00816 0.61286 0.00608 0.62096 C 0.00556 0.6235 0.00921 0.61841 0.01076 0.61702 C 0.01511 0.6087 0.02256 0.60592 0.02917 0.6006 C 0.0323 0.59806 0.03542 0.59505 0.03854 0.59251 C 0.04079 0.59066 0.04358 0.59112 0.04618 0.59043 C 0.05799 0.58742 0.0698 0.5858 0.0816 0.58442 C 0.10348 0.57424 0.07865 0.57725 0.12778 0.58025 C 0.13594 0.58742 0.13889 0.58858 0.14775 0.59251 C 0.14931 0.59436 0.15105 0.59644 0.15226 0.59875 C 0.15313 0.6006 0.15278 0.60292 0.15382 0.60477 C 0.15903 0.61286 0.1823 0.61795 0.18924 0.61911 C 0.24705 0.61633 0.21789 0.62119 0.24618 0.60893 C 0.25226 0.60269 0.25903 0.59783 0.26459 0.59043 " pathEditMode="relative" ptsTypes="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1347170" flipH="1">
            <a:off x="6012160" y="1556792"/>
            <a:ext cx="1872208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0834954" flipH="1">
            <a:off x="5929842" y="3993824"/>
            <a:ext cx="2000044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109177" flipH="1">
            <a:off x="4443982" y="2773330"/>
            <a:ext cx="2016224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6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2204864"/>
            <a:ext cx="2683364" cy="2708920"/>
          </a:xfrm>
          <a:prstGeom prst="rect">
            <a:avLst/>
          </a:prstGeom>
          <a:noFill/>
        </p:spPr>
      </p:pic>
      <p:pic>
        <p:nvPicPr>
          <p:cNvPr id="2" name="Picture 2" descr="F:\3 4.JPG"/>
          <p:cNvPicPr>
            <a:picLocks noChangeAspect="1" noChangeArrowheads="1"/>
          </p:cNvPicPr>
          <p:nvPr/>
        </p:nvPicPr>
        <p:blipFill>
          <a:blip r:embed="rId3" cstate="print">
            <a:lum contrast="20000"/>
          </a:blip>
          <a:srcRect/>
          <a:stretch>
            <a:fillRect/>
          </a:stretch>
        </p:blipFill>
        <p:spPr bwMode="auto">
          <a:xfrm rot="5400000">
            <a:off x="2411760" y="980728"/>
            <a:ext cx="5184576" cy="5184576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</p:pic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362138">
            <a:off x="3692994" y="-33897"/>
            <a:ext cx="657239" cy="1350492"/>
          </a:xfrm>
          <a:prstGeom prst="rect">
            <a:avLst/>
          </a:prstGeom>
          <a:noFill/>
        </p:spPr>
      </p:pic>
      <p:sp>
        <p:nvSpPr>
          <p:cNvPr id="16" name="Пятно 1 15"/>
          <p:cNvSpPr/>
          <p:nvPr/>
        </p:nvSpPr>
        <p:spPr>
          <a:xfrm>
            <a:off x="4860032" y="1772816"/>
            <a:ext cx="216024" cy="216024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в начало 7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29 0.09737 C 0.06475 0.09112 0.06111 0.08835 0.06649 0.08118 C 0.0684 0.07863 0.07083 0.07748 0.07274 0.07493 C 0.08107 0.06383 0.06961 0.07355 0.08038 0.06059 C 0.08871 0.05065 0.09913 0.04602 0.10816 0.03793 C 0.11631 0.02151 0.12986 0.01133 0.14357 0.00532 C 0.15711 -0.00717 0.18159 -0.00925 0.19739 -0.0111 C 0.21041 -0.01711 0.22691 -0.01087 0.24045 -0.00902 C 0.24253 -0.00832 0.24461 -0.00786 0.24652 -0.00717 C 0.24965 -0.00601 0.25572 -0.003 0.25572 -0.003 C 0.25989 0.00532 0.26614 0.00763 0.27274 0.01342 C 0.27447 0.01503 0.27552 0.01804 0.27725 0.01966 C 0.28229 0.02429 0.2901 0.02683 0.29583 0.03192 C 0.3 0.04001 0.29861 0.04279 0.30503 0.04834 C 0.31197 0.06244 0.30989 0.05597 0.31267 0.06661 C 0.31319 0.07216 0.31284 0.07794 0.31423 0.08303 C 0.31493 0.0858 0.31788 0.08673 0.31892 0.08927 C 0.32013 0.09228 0.31996 0.09598 0.32048 0.09945 C 0.31996 0.11725 0.32013 0.13506 0.31892 0.15287 C 0.31805 0.16443 0.30729 0.19727 0.30191 0.20606 C 0.29895 0.21069 0.29513 0.21092 0.29114 0.21231 C 0.28663 0.22133 0.28159 0.22803 0.27725 0.23682 C 0.27482 0.24769 0.26423 0.25532 0.25729 0.26133 C 0.24461 0.27267 0.25156 0.27359 0.23732 0.27984 C 0.23402 0.28631 0.23038 0.28886 0.225 0.29209 C 0.22204 0.29348 0.21892 0.29487 0.21579 0.29626 C 0.21423 0.29672 0.21111 0.29834 0.21111 0.29834 C 0.20954 0.29949 0.20816 0.30111 0.20659 0.30227 C 0.2052 0.30342 0.20034 0.30389 0.20191 0.30435 C 0.21979 0.30551 0.23784 0.30551 0.25572 0.30643 C 0.25885 0.30782 0.26197 0.30921 0.2651 0.31059 C 0.26666 0.31129 0.26961 0.31268 0.26961 0.31268 C 0.27447 0.31892 0.27795 0.32077 0.2835 0.32493 C 0.29947 0.33673 0.2868 0.33048 0.29739 0.33511 C 0.30329 0.34713 0.30694 0.36009 0.31267 0.37211 C 0.31319 0.37951 0.31319 0.38714 0.31423 0.39454 C 0.31475 0.39894 0.31631 0.40287 0.31736 0.40703 C 0.31788 0.40911 0.31892 0.41305 0.31892 0.41305 C 0.3184 0.43617 0.31857 0.45953 0.31736 0.48266 C 0.31597 0.50902 0.30364 0.53238 0.29739 0.55643 C 0.29531 0.57308 0.29062 0.58765 0.2835 0.60153 C 0.27986 0.61633 0.28229 0.61032 0.27725 0.62003 C 0.2743 0.63367 0.26944 0.64663 0.26041 0.65472 C 0.25572 0.66351 0.25017 0.67345 0.24357 0.67947 C 0.24097 0.68663 0.23802 0.69542 0.23281 0.70005 C 0.23211 0.70074 0.22413 0.70375 0.22343 0.70398 C 0.21441 0.70791 0.20503 0.71069 0.19583 0.71439 C 0.19062 0.71624 0.18559 0.71832 0.18038 0.72017 C 0.17725 0.72156 0.17118 0.72456 0.17118 0.72456 C 0.15277 0.72387 0.1342 0.7241 0.11579 0.72248 C 0.11336 0.72225 0.10729 0.71577 0.10503 0.71439 C 0.09774 0.70976 0.09062 0.70814 0.0835 0.70213 C 0.07986 0.69496 0.07743 0.69219 0.07118 0.68964 C 0.06822 0.68594 0.06475 0.68317 0.06197 0.67947 C 0.05763 0.67368 0.05503 0.6679 0.04965 0.66305 C 0.04756 0.65472 0.04357 0.64663 0.04201 0.63853 C 0.03975 0.62651 0.04305 0.62997 0.03732 0.62627 " pathEditMode="relative" ptsTypes="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33391" y="1618518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44561" y="1618517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339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44561" y="2832963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3339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44561" y="4047409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3339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44561" y="5261855"/>
            <a:ext cx="151117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 smtClean="0">
                <a:ln w="11430">
                  <a:solidFill>
                    <a:schemeClr val="tx1"/>
                  </a:solidFill>
                </a:ln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  <a:endParaRPr lang="ru-RU" sz="7200" b="1" dirty="0">
              <a:ln w="11430">
                <a:solidFill>
                  <a:schemeClr val="tx1"/>
                </a:solidFill>
              </a:ln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3851920" y="332656"/>
            <a:ext cx="4659412" cy="1285875"/>
          </a:xfrm>
          <a:prstGeom prst="triangle">
            <a:avLst/>
          </a:prstGeom>
          <a:solidFill>
            <a:srgbClr val="00B050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79512" y="0"/>
            <a:ext cx="509306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Состав числа </a:t>
            </a:r>
            <a:endParaRPr lang="ru-RU" sz="6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796136" y="332656"/>
            <a:ext cx="75693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3</a:t>
            </a:r>
            <a:endParaRPr lang="ru-RU" sz="8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45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92635" flipH="1">
            <a:off x="251261" y="2228776"/>
            <a:ext cx="4022863" cy="4061177"/>
          </a:xfrm>
          <a:prstGeom prst="rect">
            <a:avLst/>
          </a:prstGeom>
          <a:noFill/>
        </p:spPr>
      </p:pic>
      <p:sp>
        <p:nvSpPr>
          <p:cNvPr id="50" name="Управляющая кнопка: далее 49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flipH="1">
            <a:off x="5940152" y="1556792"/>
            <a:ext cx="1872208" cy="1381182"/>
          </a:xfrm>
          <a:prstGeom prst="rect">
            <a:avLst/>
          </a:prstGeom>
          <a:noFill/>
        </p:spPr>
      </p:pic>
      <p:pic>
        <p:nvPicPr>
          <p:cNvPr id="20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1188389" flipH="1">
            <a:off x="5866085" y="4048846"/>
            <a:ext cx="2016224" cy="1292073"/>
          </a:xfrm>
          <a:prstGeom prst="rect">
            <a:avLst/>
          </a:prstGeom>
          <a:noFill/>
        </p:spPr>
      </p:pic>
      <p:pic>
        <p:nvPicPr>
          <p:cNvPr id="21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109177" flipH="1">
            <a:off x="4443983" y="2773329"/>
            <a:ext cx="2016224" cy="1381182"/>
          </a:xfrm>
          <a:prstGeom prst="rect">
            <a:avLst/>
          </a:prstGeom>
          <a:noFill/>
        </p:spPr>
      </p:pic>
      <p:pic>
        <p:nvPicPr>
          <p:cNvPr id="22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flipH="1">
            <a:off x="4355976" y="5229200"/>
            <a:ext cx="2088232" cy="1381182"/>
          </a:xfrm>
          <a:prstGeom prst="rect">
            <a:avLst/>
          </a:prstGeom>
          <a:noFill/>
        </p:spPr>
      </p:pic>
      <p:sp>
        <p:nvSpPr>
          <p:cNvPr id="23" name="Управляющая кнопка: в начало 22">
            <a:hlinkClick r:id="rId7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алфавит со смешариками\дракоша\0_64c3b_4731d3c6_M.jp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-180528" y="1772816"/>
            <a:ext cx="2683364" cy="2708920"/>
          </a:xfrm>
          <a:prstGeom prst="rect">
            <a:avLst/>
          </a:prstGeom>
          <a:noFill/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172400" y="5877272"/>
            <a:ext cx="792088" cy="826392"/>
          </a:xfrm>
          <a:prstGeom prst="actionButtonForwardNex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ятно 1 15"/>
          <p:cNvSpPr/>
          <p:nvPr/>
        </p:nvSpPr>
        <p:spPr>
          <a:xfrm>
            <a:off x="4860032" y="1772816"/>
            <a:ext cx="216024" cy="216024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" name="Picture 2" descr="F:\3 4.JPG"/>
          <p:cNvPicPr>
            <a:picLocks noChangeAspect="1" noChangeArrowheads="1"/>
          </p:cNvPicPr>
          <p:nvPr/>
        </p:nvPicPr>
        <p:blipFill>
          <a:blip r:embed="rId3" cstate="print">
            <a:lum bright="10000" contrast="30000"/>
          </a:blip>
          <a:srcRect/>
          <a:stretch>
            <a:fillRect/>
          </a:stretch>
        </p:blipFill>
        <p:spPr bwMode="auto">
          <a:xfrm rot="5400000">
            <a:off x="2260027" y="700413"/>
            <a:ext cx="5049942" cy="503450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</p:pic>
      <p:pic>
        <p:nvPicPr>
          <p:cNvPr id="1027" name="Picture 3" descr="C:\Users\User\Pictures\школа\1 сентября\клипарт\2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020923">
            <a:off x="4252898" y="197295"/>
            <a:ext cx="657239" cy="1350492"/>
          </a:xfrm>
          <a:prstGeom prst="rect">
            <a:avLst/>
          </a:prstGeom>
          <a:noFill/>
        </p:spPr>
      </p:pic>
      <p:sp>
        <p:nvSpPr>
          <p:cNvPr id="7" name="Управляющая кнопка: в начало 6">
            <a:hlinkClick r:id="rId5" action="ppaction://hlinksldjump" highlightClick="1"/>
          </p:cNvPr>
          <p:cNvSpPr/>
          <p:nvPr/>
        </p:nvSpPr>
        <p:spPr>
          <a:xfrm>
            <a:off x="179512" y="5877272"/>
            <a:ext cx="792088" cy="792088"/>
          </a:xfrm>
          <a:prstGeom prst="actionButtonBeginning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53 0.00531 C 0.01441 0.01965 0.01754 0.01341 0.01233 0.02382 C 0.00573 0.03723 0.00938 0.02312 0.00469 0.03607 C 0.00087 0.04671 -0.0026 0.05828 -0.00607 0.06891 C -0.0118 0.08649 -0.00555 0.07631 -0.01389 0.08741 C -0.01701 0.09967 -0.02361 0.10962 -0.02916 0.12002 C -0.03246 0.12604 -0.03385 0.13228 -0.03698 0.13852 C -0.03767 0.14546 -0.04114 0.16535 -0.04462 0.17136 C -0.04618 0.17414 -0.05104 0.18177 -0.05226 0.1857 C -0.05538 0.19519 -0.0559 0.20212 -0.06007 0.21022 C -0.06215 0.22294 -0.06771 0.23381 -0.07239 0.24514 C -0.07465 0.25046 -0.07726 0.25555 -0.07847 0.26156 C -0.07899 0.26433 -0.07916 0.26711 -0.08003 0.26965 C -0.08212 0.27544 -0.08541 0.28029 -0.08767 0.28607 C -0.09097 0.30319 -0.09496 0.31938 -0.10312 0.33325 C -0.10538 0.34227 -0.10851 0.34805 -0.11232 0.35592 C -0.11632 0.36447 -0.11736 0.37372 -0.12153 0.38251 C -0.12309 0.39223 -0.125 0.39847 -0.12916 0.40703 C -0.13073 0.41697 -0.13246 0.4209 -0.13541 0.42969 C -0.14097 0.44611 -0.14323 0.46346 -0.15069 0.47872 C -0.11528 0.503 -0.09271 0.48404 -0.03854 0.48288 C -0.03646 0.48219 -0.03437 0.4808 -0.03229 0.4808 C 0.00868 0.47941 0.05 0.48334 0.0908 0.47872 C 0.0908 0.47895 0.09774 0.45097 0.09844 0.44796 C 0.10261 0.43177 0.10938 0.41743 0.1184 0.40494 C 0.12361 0.37835 0.13802 0.35869 0.14774 0.33533 C 0.15382 0.32099 0.15417 0.30527 0.16007 0.29024 C 0.16059 0.28607 0.16042 0.28191 0.16146 0.27798 C 0.16198 0.27567 0.16389 0.27405 0.16459 0.27173 C 0.16597 0.26642 0.1658 0.26017 0.16771 0.25531 C 0.16875 0.25254 0.16997 0.25 0.17084 0.24722 C 0.17309 0.24051 0.17483 0.23358 0.17691 0.22664 C 0.17743 0.22456 0.17743 0.22224 0.17847 0.22062 C 0.17969 0.21877 0.18177 0.21808 0.18299 0.21646 C 0.18577 0.21276 0.19236 0.19912 0.19393 0.19588 C 0.20156 0.18062 0.19358 0.19912 0.19236 0.20212 C 0.19149 0.20444 0.19028 0.20629 0.18924 0.20837 C 0.18733 0.21854 0.18386 0.22756 0.17847 0.23496 C 0.17483 0.24953 0.17726 0.24375 0.17222 0.25323 C 0.16997 0.26364 0.16667 0.27243 0.16302 0.28214 C 0.16024 0.28931 0.16042 0.29579 0.15695 0.30249 C 0.15521 0.3092 0.14931 0.32099 0.14931 0.32123 C 0.1474 0.33094 0.14636 0.33487 0.14149 0.34343 C 0.13959 0.35106 0.13629 0.35661 0.13386 0.36401 C 0.13229 0.36864 0.13229 0.37349 0.13073 0.37835 C 0.13004 0.38066 0.12847 0.38228 0.12761 0.38459 C 0.12639 0.38783 0.12552 0.3913 0.12465 0.39477 C 0.1224 0.40309 0.12136 0.41327 0.1184 0.42136 C 0.11563 0.429 0.11181 0.43617 0.1092 0.44403 C 0.10486 0.45629 0.10278 0.46947 0.09688 0.4808 C 0.0941 0.49167 0.08889 0.50185 0.08455 0.51156 C 0.08264 0.51572 0.07847 0.52382 0.07847 0.52405 C 0.07674 0.53353 0.07448 0.53723 0.06927 0.5444 C 0.06528 0.55943 0.06146 0.5747 0.05695 0.5895 C 0.05226 0.60476 0.05261 0.61679 0.03993 0.62234 C 0.03611 0.63899 0.03524 0.65888 0.02761 0.67345 C 0.02535 0.68362 0.02136 0.69079 0.01684 0.70004 C 0.0158 0.70212 0.01389 0.70629 0.01389 0.70652 C 0.01337 0.70906 0.01285 0.71161 0.01233 0.71438 C 0.01129 0.71854 0.0092 0.72687 0.0092 0.7271 " pathEditMode="relative" rAng="0" ptsTypes="fffffffffffffffffffffffffffffffffffffffffffffffffffffffffffA">
                                      <p:cBhvr>
                                        <p:cTn id="6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119</Words>
  <Application>Microsoft Office PowerPoint</Application>
  <PresentationFormat>Экран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Танкова Елена Владиславовна, учитель начальных классов МБОУ СОШ № 1  п. Пуровск  ЯНАО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Tata</cp:lastModifiedBy>
  <cp:revision>52</cp:revision>
  <dcterms:created xsi:type="dcterms:W3CDTF">2011-09-24T08:57:29Z</dcterms:created>
  <dcterms:modified xsi:type="dcterms:W3CDTF">2012-06-04T20:42:46Z</dcterms:modified>
</cp:coreProperties>
</file>