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95" r:id="rId4"/>
    <p:sldId id="257" r:id="rId5"/>
    <p:sldId id="298" r:id="rId6"/>
    <p:sldId id="300" r:id="rId7"/>
    <p:sldId id="266" r:id="rId8"/>
    <p:sldId id="268" r:id="rId9"/>
    <p:sldId id="278" r:id="rId10"/>
    <p:sldId id="279" r:id="rId11"/>
    <p:sldId id="269" r:id="rId12"/>
    <p:sldId id="308" r:id="rId13"/>
    <p:sldId id="258" r:id="rId14"/>
    <p:sldId id="292" r:id="rId15"/>
    <p:sldId id="302" r:id="rId16"/>
    <p:sldId id="290" r:id="rId17"/>
    <p:sldId id="306" r:id="rId18"/>
    <p:sldId id="271" r:id="rId19"/>
    <p:sldId id="274" r:id="rId20"/>
    <p:sldId id="282" r:id="rId21"/>
    <p:sldId id="272" r:id="rId22"/>
    <p:sldId id="286" r:id="rId23"/>
    <p:sldId id="27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847B5-04E4-4418-A4E7-8328E4427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85FDA-ABAE-465C-9DCE-0664523DC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663DA-5A21-4EF6-8D0E-12C327174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858D4-78BC-4DCA-A875-3BAF38C59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E033E-E285-4F3A-A7A4-F3518B5B3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81FF6-302F-4A80-BE2B-9FD251B57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9266-AAC8-497A-93DB-C020CC1F0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B82ED-DFA3-4DA5-88D1-E6CD0CA5F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994D-BF20-4E3F-8FB4-53FB010BC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2E1A2-FAD1-4565-A071-108A8B789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BFA54-FDCB-4715-98B2-CC58ABD13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FCFAF-8D34-4120-83E7-72679FE19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9E47662-9764-447D-B052-0FEA6C637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857500" y="2143125"/>
            <a:ext cx="35925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Урок русского языка</a:t>
            </a:r>
          </a:p>
          <a:p>
            <a:r>
              <a:rPr lang="ru-RU"/>
              <a:t>                    2 класс               </a:t>
            </a:r>
          </a:p>
          <a:p>
            <a:r>
              <a:rPr lang="ru-RU"/>
              <a:t>                     </a:t>
            </a:r>
          </a:p>
          <a:p>
            <a:r>
              <a:rPr lang="ru-RU"/>
              <a:t>Тема: «Две орфограммы в</a:t>
            </a:r>
          </a:p>
          <a:p>
            <a:r>
              <a:rPr lang="ru-RU"/>
              <a:t>            безударных слогах </a:t>
            </a:r>
          </a:p>
          <a:p>
            <a:r>
              <a:rPr lang="ru-RU"/>
              <a:t>                   </a:t>
            </a:r>
            <a:r>
              <a:rPr lang="en-US">
                <a:cs typeface="Arial" charset="0"/>
              </a:rPr>
              <a:t>[</a:t>
            </a:r>
            <a:r>
              <a:rPr lang="ru-RU">
                <a:cs typeface="Arial" charset="0"/>
              </a:rPr>
              <a:t>жы – шы</a:t>
            </a:r>
            <a:r>
              <a:rPr lang="en-US">
                <a:cs typeface="Arial" charset="0"/>
              </a:rPr>
              <a:t>]</a:t>
            </a:r>
            <a:endParaRPr lang="ru-RU">
              <a:cs typeface="Arial" charset="0"/>
            </a:endParaRPr>
          </a:p>
          <a:p>
            <a:endParaRPr lang="ru-RU">
              <a:cs typeface="Arial" charset="0"/>
            </a:endParaRPr>
          </a:p>
          <a:p>
            <a:endParaRPr lang="ru-RU">
              <a:cs typeface="Arial" charset="0"/>
            </a:endParaRPr>
          </a:p>
          <a:p>
            <a:endParaRPr lang="ru-RU">
              <a:cs typeface="Arial" charset="0"/>
            </a:endParaRPr>
          </a:p>
          <a:p>
            <a:r>
              <a:rPr lang="ru-RU">
                <a:cs typeface="Arial" charset="0"/>
              </a:rPr>
              <a:t>   Учитель начальных классов</a:t>
            </a:r>
          </a:p>
          <a:p>
            <a:r>
              <a:rPr lang="ru-RU">
                <a:cs typeface="Arial" charset="0"/>
              </a:rPr>
              <a:t>            Белескина Г. М.</a:t>
            </a: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355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2928938"/>
            <a:ext cx="585787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8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14313"/>
            <a:ext cx="9144000" cy="6643687"/>
          </a:xfrm>
        </p:spPr>
      </p:pic>
      <p:pic>
        <p:nvPicPr>
          <p:cNvPr id="24579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642938"/>
            <a:ext cx="47148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3143250"/>
            <a:ext cx="43576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0"/>
            <a:ext cx="8358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2428875"/>
            <a:ext cx="5643562" cy="1323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8000" dirty="0"/>
              <a:t>СПАСИБО!</a:t>
            </a:r>
            <a:endParaRPr lang="ru-RU" sz="8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6" name="Text Box 7"/>
          <p:cNvSpPr txBox="1">
            <a:spLocks noChangeArrowheads="1"/>
          </p:cNvSpPr>
          <p:nvPr/>
        </p:nvSpPr>
        <p:spPr bwMode="auto">
          <a:xfrm>
            <a:off x="1143000" y="1857375"/>
            <a:ext cx="3213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Бывает ли буква</a:t>
            </a:r>
          </a:p>
          <a:p>
            <a:pPr>
              <a:spcBef>
                <a:spcPct val="50000"/>
              </a:spcBef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        одна, а</a:t>
            </a:r>
          </a:p>
          <a:p>
            <a:pPr>
              <a:spcBef>
                <a:spcPct val="50000"/>
              </a:spcBef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 орфограмм две?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928813" y="2143125"/>
            <a:ext cx="5572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>
                <a:latin typeface="Times New Roman" pitchFamily="18" charset="0"/>
                <a:cs typeface="Times New Roman" pitchFamily="18" charset="0"/>
              </a:rPr>
              <a:t>КУС ? ТИК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1571625" y="2000250"/>
            <a:ext cx="6429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>
                <a:latin typeface="Times New Roman" pitchFamily="18" charset="0"/>
                <a:cs typeface="Times New Roman" pitchFamily="18" charset="0"/>
              </a:rPr>
              <a:t>   [ малышы ]</a:t>
            </a:r>
            <a:endParaRPr lang="ru-RU" sz="8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1071563" y="2000250"/>
            <a:ext cx="73580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>
                <a:latin typeface="Times New Roman" pitchFamily="18" charset="0"/>
                <a:cs typeface="Times New Roman" pitchFamily="18" charset="0"/>
              </a:rPr>
              <a:t>стр. 72, упр.160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2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4214813" y="2643188"/>
            <a:ext cx="3214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    </a:t>
            </a:r>
            <a:r>
              <a:rPr lang="ru-RU" sz="4000">
                <a:latin typeface="Times New Roman" pitchFamily="18" charset="0"/>
                <a:cs typeface="Times New Roman" pitchFamily="18" charset="0"/>
              </a:rPr>
              <a:t>УБЕЖИТ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6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4214813" y="2643188"/>
            <a:ext cx="3214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    </a:t>
            </a:r>
            <a:r>
              <a:rPr lang="ru-RU" sz="4000">
                <a:latin typeface="Times New Roman" pitchFamily="18" charset="0"/>
                <a:cs typeface="Times New Roman" pitchFamily="18" charset="0"/>
              </a:rPr>
              <a:t>УБЕ</a:t>
            </a:r>
            <a:r>
              <a:rPr lang="ru-RU" sz="4000" u="sng"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400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5" name="Диагональная полоса 4"/>
          <p:cNvSpPr/>
          <p:nvPr/>
        </p:nvSpPr>
        <p:spPr>
          <a:xfrm>
            <a:off x="6500813" y="2643188"/>
            <a:ext cx="71437" cy="11747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ЛИСТОПАД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"/>
            <a:ext cx="9144000" cy="6858000"/>
          </a:xfrm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1285875"/>
            <a:ext cx="8942387" cy="3316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42875" y="0"/>
            <a:ext cx="9286875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5843" name="Прямоугольник 7"/>
          <p:cNvSpPr>
            <a:spLocks noChangeArrowheads="1"/>
          </p:cNvSpPr>
          <p:nvPr/>
        </p:nvSpPr>
        <p:spPr bwMode="auto">
          <a:xfrm>
            <a:off x="642938" y="2214563"/>
            <a:ext cx="7715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/>
              <a:t>стр. 73,упр.161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6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2357438" y="2643188"/>
            <a:ext cx="52720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/>
              <a:t>МОЛОДЦЫ!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1071563" y="1928813"/>
            <a:ext cx="7143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Пришла без красок и без кисти</a:t>
            </a:r>
          </a:p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    и перекрасила все листья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Осень</a:t>
            </a:r>
          </a:p>
        </p:txBody>
      </p:sp>
      <p:pic>
        <p:nvPicPr>
          <p:cNvPr id="1741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4438"/>
            <a:ext cx="9144000" cy="5643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428625" y="1071563"/>
            <a:ext cx="80724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latin typeface="Times New Roman" pitchFamily="18" charset="0"/>
                <a:cs typeface="Times New Roman" pitchFamily="18" charset="0"/>
              </a:rPr>
              <a:t>             22 октября.</a:t>
            </a:r>
          </a:p>
          <a:p>
            <a:r>
              <a:rPr lang="ru-RU" sz="6000">
                <a:latin typeface="Times New Roman" pitchFamily="18" charset="0"/>
                <a:cs typeface="Times New Roman" pitchFamily="18" charset="0"/>
              </a:rPr>
              <a:t>       Классная    работа.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25"/>
            <a:ext cx="91440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2286000" y="1285875"/>
            <a:ext cx="12858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за</a:t>
            </a:r>
            <a:r>
              <a:rPr lang="ru-RU">
                <a:solidFill>
                  <a:srgbClr val="006600"/>
                </a:solidFill>
              </a:rPr>
              <a:t>я</a:t>
            </a:r>
            <a:r>
              <a:rPr lang="ru-RU"/>
              <a:t>ц</a:t>
            </a:r>
          </a:p>
          <a:p>
            <a:r>
              <a:rPr lang="ru-RU"/>
              <a:t>                        к</a:t>
            </a:r>
            <a:r>
              <a:rPr lang="ru-RU">
                <a:solidFill>
                  <a:srgbClr val="006600"/>
                </a:solidFill>
              </a:rPr>
              <a:t>а</a:t>
            </a:r>
            <a:r>
              <a:rPr lang="ru-RU"/>
              <a:t>пуста</a:t>
            </a:r>
          </a:p>
          <a:p>
            <a:r>
              <a:rPr lang="ru-RU"/>
              <a:t>                          с</a:t>
            </a:r>
            <a:r>
              <a:rPr lang="ru-RU">
                <a:solidFill>
                  <a:srgbClr val="006600"/>
                </a:solidFill>
              </a:rPr>
              <a:t>о</a:t>
            </a:r>
            <a:r>
              <a:rPr lang="ru-RU"/>
              <a:t>бака</a:t>
            </a:r>
          </a:p>
          <a:p>
            <a:r>
              <a:rPr lang="ru-RU"/>
              <a:t>                           п</a:t>
            </a:r>
            <a:r>
              <a:rPr lang="ru-RU">
                <a:solidFill>
                  <a:srgbClr val="006600"/>
                </a:solidFill>
              </a:rPr>
              <a:t>е</a:t>
            </a:r>
            <a:r>
              <a:rPr lang="ru-RU"/>
              <a:t>нал</a:t>
            </a:r>
          </a:p>
          <a:p>
            <a:r>
              <a:rPr lang="ru-RU"/>
              <a:t>                        к</a:t>
            </a:r>
            <a:r>
              <a:rPr lang="ru-RU">
                <a:solidFill>
                  <a:srgbClr val="006600"/>
                </a:solidFill>
              </a:rPr>
              <a:t>а</a:t>
            </a:r>
            <a:r>
              <a:rPr lang="ru-RU"/>
              <a:t>ртошка</a:t>
            </a:r>
          </a:p>
        </p:txBody>
      </p:sp>
      <p:sp>
        <p:nvSpPr>
          <p:cNvPr id="5" name="Диагональная полоса 4"/>
          <p:cNvSpPr/>
          <p:nvPr/>
        </p:nvSpPr>
        <p:spPr>
          <a:xfrm>
            <a:off x="2571750" y="1214438"/>
            <a:ext cx="71438" cy="142875"/>
          </a:xfrm>
          <a:prstGeom prst="diagStrip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>
            <a:off x="2786063" y="1714500"/>
            <a:ext cx="71437" cy="14287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Диагональная полоса 6"/>
          <p:cNvSpPr/>
          <p:nvPr/>
        </p:nvSpPr>
        <p:spPr>
          <a:xfrm>
            <a:off x="2786063" y="2286000"/>
            <a:ext cx="71437" cy="14287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Диагональная полоса 7"/>
          <p:cNvSpPr/>
          <p:nvPr/>
        </p:nvSpPr>
        <p:spPr>
          <a:xfrm>
            <a:off x="2786063" y="2857500"/>
            <a:ext cx="71437" cy="14287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Диагональная полоса 8"/>
          <p:cNvSpPr/>
          <p:nvPr/>
        </p:nvSpPr>
        <p:spPr>
          <a:xfrm>
            <a:off x="2928938" y="3357563"/>
            <a:ext cx="71437" cy="14287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Слова-признаки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50975"/>
            <a:ext cx="914400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1428750" y="3500438"/>
            <a:ext cx="2170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КАКОЙ?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6000750" y="2500313"/>
            <a:ext cx="2119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КАКАЯ?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6215063" y="4071938"/>
            <a:ext cx="2143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КАКОЕ?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6000750" y="5143500"/>
            <a:ext cx="2143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КАКИЕ?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2531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643563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64</Words>
  <Application>Microsoft Office PowerPoint</Application>
  <PresentationFormat>On-screen Show (4:3)</PresentationFormat>
  <Paragraphs>38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Оформление по умолчанию</vt:lpstr>
      <vt:lpstr>Слайд 1</vt:lpstr>
      <vt:lpstr>Слайд 2</vt:lpstr>
      <vt:lpstr>Слайд 3</vt:lpstr>
      <vt:lpstr>Осень</vt:lpstr>
      <vt:lpstr>Слайд 5</vt:lpstr>
      <vt:lpstr>Слайд 6</vt:lpstr>
      <vt:lpstr>Слайд 7</vt:lpstr>
      <vt:lpstr>Слова-признаки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ЛИСТОПАД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sergey.suharev</cp:lastModifiedBy>
  <cp:revision>49</cp:revision>
  <dcterms:created xsi:type="dcterms:W3CDTF">2010-10-17T10:56:37Z</dcterms:created>
  <dcterms:modified xsi:type="dcterms:W3CDTF">2012-04-23T16:01:44Z</dcterms:modified>
</cp:coreProperties>
</file>