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0" autoAdjust="0"/>
    <p:restoredTop sz="94660"/>
  </p:normalViewPr>
  <p:slideViewPr>
    <p:cSldViewPr>
      <p:cViewPr varScale="1">
        <p:scale>
          <a:sx n="60" d="100"/>
          <a:sy n="60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32656"/>
            <a:ext cx="7920880" cy="5400600"/>
          </a:xfrm>
        </p:spPr>
        <p:txBody>
          <a:bodyPr/>
          <a:lstStyle/>
          <a:p>
            <a:endParaRPr lang="ru-RU" dirty="0" smtClean="0"/>
          </a:p>
          <a:p>
            <a:pPr algn="ctr"/>
            <a:r>
              <a:rPr lang="ru-RU" sz="4000" dirty="0" smtClean="0"/>
              <a:t>                  Профессия</a:t>
            </a:r>
          </a:p>
          <a:p>
            <a:endParaRPr lang="ru-RU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r>
              <a:rPr lang="ru-RU" sz="3600" dirty="0" smtClean="0"/>
              <a:t>Предприниматель</a:t>
            </a:r>
            <a:endParaRPr lang="ru-RU" sz="3600" dirty="0"/>
          </a:p>
        </p:txBody>
      </p:sp>
      <p:pic>
        <p:nvPicPr>
          <p:cNvPr id="4" name="Рисунок 3" descr="http://prof.biografguru.ru/subdmn/prof/img/18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60648"/>
            <a:ext cx="2376264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профессии предприниматель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Понятие «предпринимательство» возникло во  Франции в средние века и первоначально означало то , что можно назвать посредничеством. </a:t>
            </a:r>
          </a:p>
          <a:p>
            <a:pPr>
              <a:buNone/>
            </a:pPr>
            <a:r>
              <a:rPr lang="ru-RU" dirty="0" smtClean="0"/>
              <a:t>Предприниматель – это тот, кто берёт ресурсные материалы, труд и преобразует их, тем самым увеличивая первоначальную стоимость. При этом он испытывает потребность получить что – то, достичь чего-то, желание экспериментировать и добиваться цели, оставаясь </a:t>
            </a:r>
            <a:r>
              <a:rPr lang="ru-RU" u="sng" dirty="0" smtClean="0"/>
              <a:t>независимым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Формы предпринимательства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- Индивидуальное</a:t>
            </a:r>
          </a:p>
          <a:p>
            <a:r>
              <a:rPr lang="ru-RU" dirty="0" smtClean="0"/>
              <a:t>- Коллективное</a:t>
            </a:r>
          </a:p>
          <a:p>
            <a:r>
              <a:rPr lang="ru-RU" dirty="0" smtClean="0"/>
              <a:t>- Полное товарищество</a:t>
            </a:r>
          </a:p>
          <a:p>
            <a:r>
              <a:rPr lang="ru-RU" dirty="0" smtClean="0"/>
              <a:t>- Товарищество на вере</a:t>
            </a:r>
          </a:p>
          <a:p>
            <a:r>
              <a:rPr lang="ru-RU" dirty="0" smtClean="0"/>
              <a:t>- Общество с ограниченной ответственностью</a:t>
            </a:r>
          </a:p>
          <a:p>
            <a:r>
              <a:rPr lang="ru-RU" dirty="0" smtClean="0"/>
              <a:t>- Общество с дополнительной ответственностью</a:t>
            </a:r>
          </a:p>
          <a:p>
            <a:r>
              <a:rPr lang="ru-RU" dirty="0" smtClean="0"/>
              <a:t>- Закрытое акционерное общество</a:t>
            </a:r>
          </a:p>
          <a:p>
            <a:r>
              <a:rPr lang="ru-RU" dirty="0" smtClean="0"/>
              <a:t>- Открытое акционерное общество</a:t>
            </a:r>
          </a:p>
          <a:p>
            <a:r>
              <a:rPr lang="ru-RU" dirty="0" smtClean="0"/>
              <a:t>- Государственное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354888" cy="75895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Профессии, которые могут подойти человеку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ctr"/>
            <a:r>
              <a:rPr lang="ru-RU" u="sng" dirty="0" smtClean="0"/>
              <a:t>страховой агент; </a:t>
            </a:r>
            <a:endParaRPr lang="ru-RU" dirty="0" smtClean="0"/>
          </a:p>
          <a:p>
            <a:pPr lvl="0" algn="ctr"/>
            <a:r>
              <a:rPr lang="ru-RU" u="sng" dirty="0" smtClean="0"/>
              <a:t>торговый агент; </a:t>
            </a:r>
            <a:endParaRPr lang="ru-RU" dirty="0" smtClean="0"/>
          </a:p>
          <a:p>
            <a:pPr lvl="0" algn="ctr"/>
            <a:r>
              <a:rPr lang="ru-RU" u="sng" dirty="0" smtClean="0"/>
              <a:t>экономист; </a:t>
            </a:r>
            <a:endParaRPr lang="ru-RU" dirty="0" smtClean="0"/>
          </a:p>
          <a:p>
            <a:pPr lvl="0" algn="ctr"/>
            <a:r>
              <a:rPr lang="ru-RU" u="sng" dirty="0" smtClean="0"/>
              <a:t>продавец; </a:t>
            </a:r>
            <a:endParaRPr lang="ru-RU" dirty="0" smtClean="0"/>
          </a:p>
          <a:p>
            <a:pPr lvl="0" algn="ctr"/>
            <a:r>
              <a:rPr lang="ru-RU" u="sng" dirty="0" smtClean="0"/>
              <a:t>инженер; </a:t>
            </a:r>
            <a:endParaRPr lang="ru-RU" dirty="0" smtClean="0"/>
          </a:p>
          <a:p>
            <a:pPr algn="ctr"/>
            <a:r>
              <a:rPr lang="ru-RU" u="sng" dirty="0" smtClean="0"/>
              <a:t>менеджер; </a:t>
            </a:r>
            <a:endParaRPr lang="ru-RU" dirty="0" smtClean="0"/>
          </a:p>
          <a:p>
            <a:pPr algn="ctr"/>
            <a:r>
              <a:rPr lang="ru-RU" u="sng" dirty="0" smtClean="0"/>
              <a:t> диспетчер.</a:t>
            </a:r>
            <a:endParaRPr lang="ru-RU" dirty="0" smtClean="0"/>
          </a:p>
          <a:p>
            <a:pPr lvl="0" algn="ctr"/>
            <a:r>
              <a:rPr lang="ru-RU" u="sng" dirty="0" smtClean="0"/>
              <a:t>кассир; </a:t>
            </a:r>
            <a:endParaRPr lang="ru-RU" dirty="0" smtClean="0"/>
          </a:p>
          <a:p>
            <a:pPr lvl="0" algn="ctr"/>
            <a:r>
              <a:rPr lang="ru-RU" u="sng" dirty="0" smtClean="0"/>
              <a:t>гид;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Различают следующие виды предпринимательства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- Производственная</a:t>
            </a:r>
          </a:p>
          <a:p>
            <a:r>
              <a:rPr lang="ru-RU" dirty="0" smtClean="0"/>
              <a:t>- Промышленная</a:t>
            </a:r>
          </a:p>
          <a:p>
            <a:r>
              <a:rPr lang="ru-RU" dirty="0" smtClean="0"/>
              <a:t>- Аграрная</a:t>
            </a:r>
          </a:p>
          <a:p>
            <a:r>
              <a:rPr lang="ru-RU" dirty="0" smtClean="0"/>
              <a:t>- Торгово-посредническая</a:t>
            </a:r>
          </a:p>
          <a:p>
            <a:r>
              <a:rPr lang="ru-RU" dirty="0" smtClean="0"/>
              <a:t>- Сфера услуг</a:t>
            </a:r>
          </a:p>
          <a:p>
            <a:r>
              <a:rPr lang="ru-RU" dirty="0" smtClean="0"/>
              <a:t>- Финансовая</a:t>
            </a:r>
          </a:p>
          <a:p>
            <a:r>
              <a:rPr lang="ru-RU" dirty="0" smtClean="0"/>
              <a:t>- Страховая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Качества людей этой профессии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dirty="0" smtClean="0"/>
              <a:t>Способности:</a:t>
            </a:r>
          </a:p>
          <a:p>
            <a:pPr lvl="0"/>
            <a:r>
              <a:rPr lang="ru-RU" dirty="0" smtClean="0"/>
              <a:t>организаторские способности; </a:t>
            </a:r>
          </a:p>
          <a:p>
            <a:pPr lvl="0"/>
            <a:r>
              <a:rPr lang="ru-RU" dirty="0" smtClean="0"/>
              <a:t>руководящие и лидерские способности; </a:t>
            </a:r>
          </a:p>
          <a:p>
            <a:pPr lvl="0"/>
            <a:r>
              <a:rPr lang="ru-RU" dirty="0" smtClean="0"/>
              <a:t>высокий уровень понятийного мышления; </a:t>
            </a:r>
          </a:p>
          <a:p>
            <a:pPr lvl="0"/>
            <a:r>
              <a:rPr lang="ru-RU" dirty="0" smtClean="0"/>
              <a:t>хорошие аналитические способности; </a:t>
            </a:r>
          </a:p>
          <a:p>
            <a:pPr lvl="0"/>
            <a:r>
              <a:rPr lang="ru-RU" dirty="0" smtClean="0"/>
              <a:t>вербальные, ораторские способности (умение ясно и четко выражать свои мысли); </a:t>
            </a:r>
          </a:p>
          <a:p>
            <a:pPr lvl="0"/>
            <a:r>
              <a:rPr lang="ru-RU" dirty="0" smtClean="0"/>
              <a:t>коммуникативность (умение налаживать отношения с людьми, входить в контакт); </a:t>
            </a:r>
          </a:p>
          <a:p>
            <a:pPr lvl="0"/>
            <a:r>
              <a:rPr lang="ru-RU" dirty="0" smtClean="0"/>
              <a:t>навыки межличностного взаимодействия (умение работать в группе, способность выполнять деятельность в коллективе); </a:t>
            </a:r>
          </a:p>
          <a:p>
            <a:pPr lvl="0"/>
            <a:r>
              <a:rPr lang="ru-RU" dirty="0" smtClean="0"/>
              <a:t>способность принимать решения в условиях дефицита времени и информации; </a:t>
            </a:r>
          </a:p>
          <a:p>
            <a:pPr lvl="0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Личностные качества, интересы и склонности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 smtClean="0"/>
              <a:t>стремление к независимости, свободе действий; </a:t>
            </a:r>
          </a:p>
          <a:p>
            <a:pPr lvl="0"/>
            <a:r>
              <a:rPr lang="ru-RU" dirty="0" smtClean="0"/>
              <a:t>стремление творчески работать, создавать капитал; </a:t>
            </a:r>
          </a:p>
          <a:p>
            <a:pPr lvl="0"/>
            <a:r>
              <a:rPr lang="ru-RU" dirty="0" smtClean="0"/>
              <a:t>стремление преодолевать и исправлять ошибки, не бояться неудач; </a:t>
            </a:r>
          </a:p>
          <a:p>
            <a:pPr lvl="0"/>
            <a:r>
              <a:rPr lang="ru-RU" dirty="0" smtClean="0"/>
              <a:t>потребность реализовать свой личностный потенциал; </a:t>
            </a:r>
          </a:p>
          <a:p>
            <a:pPr lvl="0"/>
            <a:r>
              <a:rPr lang="ru-RU" dirty="0" smtClean="0"/>
              <a:t>готовность к автономной деятельности (умение полагаться на себя и собственные возможности); </a:t>
            </a:r>
          </a:p>
          <a:p>
            <a:pPr lvl="0"/>
            <a:r>
              <a:rPr lang="ru-RU" dirty="0" smtClean="0"/>
              <a:t>инициативность; </a:t>
            </a:r>
          </a:p>
          <a:p>
            <a:pPr lvl="0"/>
            <a:r>
              <a:rPr lang="ru-RU" dirty="0" smtClean="0"/>
              <a:t>целеустремленность,  </a:t>
            </a:r>
          </a:p>
          <a:p>
            <a:pPr lvl="0"/>
            <a:r>
              <a:rPr lang="ru-RU" dirty="0" smtClean="0"/>
              <a:t>надежность, обязательность; </a:t>
            </a:r>
          </a:p>
          <a:p>
            <a:pPr lvl="0"/>
            <a:r>
              <a:rPr lang="ru-RU" dirty="0" smtClean="0"/>
              <a:t>умение прогнозировать, предвидеть ситуацию; </a:t>
            </a:r>
          </a:p>
          <a:p>
            <a:pPr lvl="0"/>
            <a:r>
              <a:rPr lang="ru-RU" dirty="0" smtClean="0"/>
              <a:t>уверенность в себе, в принимаемых решениях; </a:t>
            </a:r>
          </a:p>
          <a:p>
            <a:pPr lvl="0"/>
            <a:r>
              <a:rPr lang="ru-RU" dirty="0" smtClean="0"/>
              <a:t>эрудированность; </a:t>
            </a:r>
          </a:p>
          <a:p>
            <a:pPr lvl="0"/>
            <a:r>
              <a:rPr lang="ru-RU" dirty="0" smtClean="0"/>
              <a:t>умение приспосабливаться к изменяющимся условиям окружающей среды (реагировать на изменения в окружающем мире); </a:t>
            </a:r>
          </a:p>
          <a:p>
            <a:r>
              <a:rPr lang="ru-RU" dirty="0" smtClean="0"/>
              <a:t>деловая хватка.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/>
              <a:t>На реализацию своего плана</a:t>
            </a:r>
          </a:p>
          <a:p>
            <a:pPr>
              <a:buNone/>
            </a:pPr>
            <a:r>
              <a:rPr lang="ru-RU" sz="2200" b="1" dirty="0" smtClean="0"/>
              <a:t> он </a:t>
            </a:r>
            <a:r>
              <a:rPr lang="ru-RU" sz="2000" b="1" dirty="0" smtClean="0"/>
              <a:t>получил 188160 рублей </a:t>
            </a:r>
          </a:p>
          <a:p>
            <a:pPr>
              <a:buNone/>
            </a:pPr>
            <a:r>
              <a:rPr lang="ru-RU" sz="2000" b="1" dirty="0" smtClean="0"/>
              <a:t> и уложился  в намеченные</a:t>
            </a:r>
          </a:p>
          <a:p>
            <a:pPr>
              <a:buNone/>
            </a:pPr>
            <a:r>
              <a:rPr lang="ru-RU" sz="2000" b="1" dirty="0" smtClean="0"/>
              <a:t> затраты. </a:t>
            </a:r>
          </a:p>
          <a:p>
            <a:pPr>
              <a:buNone/>
            </a:pPr>
            <a:r>
              <a:rPr lang="ru-RU" sz="2000" b="1" dirty="0" smtClean="0"/>
              <a:t> В зимний период он арендовал</a:t>
            </a:r>
          </a:p>
          <a:p>
            <a:pPr>
              <a:buNone/>
            </a:pPr>
            <a:r>
              <a:rPr lang="ru-RU" sz="2000" b="1" dirty="0" smtClean="0"/>
              <a:t> 2 помещения на базе «Вакх» </a:t>
            </a:r>
          </a:p>
          <a:p>
            <a:pPr>
              <a:buNone/>
            </a:pPr>
            <a:r>
              <a:rPr lang="ru-RU" sz="2000" b="1" dirty="0" smtClean="0"/>
              <a:t>и занимается выращиванием </a:t>
            </a:r>
          </a:p>
          <a:p>
            <a:pPr>
              <a:buNone/>
            </a:pPr>
            <a:r>
              <a:rPr lang="ru-RU" sz="2000" b="1" dirty="0" smtClean="0"/>
              <a:t> лука на зелень.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 l="3911" t="2089" r="4536" b="4408"/>
          <a:stretch>
            <a:fillRect/>
          </a:stretch>
        </p:blipFill>
        <p:spPr bwMode="auto">
          <a:xfrm>
            <a:off x="4860032" y="1340768"/>
            <a:ext cx="4097338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3568" y="692696"/>
            <a:ext cx="70310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/>
              <a:t>Развитие малого и среднего бизнеса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65</TotalTime>
  <Words>356</Words>
  <Application>Microsoft Office PowerPoint</Application>
  <PresentationFormat>Экран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Слайд 1</vt:lpstr>
      <vt:lpstr>История профессии предприниматель</vt:lpstr>
      <vt:lpstr>Формы предпринимательства</vt:lpstr>
      <vt:lpstr>Профессии, которые могут подойти человеку</vt:lpstr>
      <vt:lpstr>Различают следующие виды предпринимательства</vt:lpstr>
      <vt:lpstr>Качества людей этой профессии</vt:lpstr>
      <vt:lpstr>Личностные качества, интересы и склонности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123</cp:lastModifiedBy>
  <cp:revision>9</cp:revision>
  <dcterms:modified xsi:type="dcterms:W3CDTF">2011-04-10T09:59:44Z</dcterms:modified>
</cp:coreProperties>
</file>