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67" r:id="rId4"/>
    <p:sldId id="293" r:id="rId5"/>
    <p:sldId id="268" r:id="rId6"/>
    <p:sldId id="294" r:id="rId7"/>
    <p:sldId id="262" r:id="rId8"/>
    <p:sldId id="295" r:id="rId9"/>
    <p:sldId id="265" r:id="rId10"/>
    <p:sldId id="296" r:id="rId11"/>
    <p:sldId id="266" r:id="rId12"/>
    <p:sldId id="29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98" r:id="rId27"/>
    <p:sldId id="282" r:id="rId28"/>
    <p:sldId id="299" r:id="rId29"/>
    <p:sldId id="284" r:id="rId30"/>
    <p:sldId id="300" r:id="rId31"/>
    <p:sldId id="285" r:id="rId32"/>
    <p:sldId id="308" r:id="rId33"/>
    <p:sldId id="286" r:id="rId34"/>
    <p:sldId id="301" r:id="rId35"/>
    <p:sldId id="288" r:id="rId36"/>
    <p:sldId id="302" r:id="rId37"/>
    <p:sldId id="289" r:id="rId38"/>
    <p:sldId id="303" r:id="rId39"/>
    <p:sldId id="290" r:id="rId40"/>
    <p:sldId id="304" r:id="rId41"/>
    <p:sldId id="291" r:id="rId42"/>
    <p:sldId id="305" r:id="rId43"/>
    <p:sldId id="287" r:id="rId44"/>
    <p:sldId id="306" r:id="rId45"/>
    <p:sldId id="283" r:id="rId46"/>
    <p:sldId id="307" r:id="rId47"/>
    <p:sldId id="26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3624" autoAdjust="0"/>
  </p:normalViewPr>
  <p:slideViewPr>
    <p:cSldViewPr>
      <p:cViewPr varScale="1">
        <p:scale>
          <a:sx n="100" d="100"/>
          <a:sy n="100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0866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3366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E39A15-CA6B-4908-AA41-B27BB6E34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EDA6-FF67-47BD-B6A5-5685F2263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3EB5-9DFE-4A22-803F-0AC1DDE8F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10D4-4885-4FB1-B191-55B33B1A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1279F-ED33-4835-A1F0-2A13E9472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11A3-0837-43A2-AEBC-2BEE7DC7C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A973-026D-4006-961D-60D80C64B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9C0A7-C1B8-462A-8B6A-5E446EF26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AF3FB-EE1C-4EB6-A571-178C46886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909C-D372-4075-AEF7-273D7B86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67EA0-1FD2-44E2-872C-0094047DB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721510-AADC-4EA6-8EEB-1BD0A7A2A1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Titanic</a:t>
            </a:r>
            <a:endParaRPr lang="en-US" sz="60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     </a:t>
            </a:r>
            <a:r>
              <a:rPr lang="en-GB" sz="3600" dirty="0" smtClean="0"/>
              <a:t>4) Where was the Titanic made?</a:t>
            </a:r>
          </a:p>
          <a:p>
            <a:pPr>
              <a:buNone/>
            </a:pPr>
            <a:r>
              <a:rPr lang="en-GB" sz="3600" dirty="0" smtClean="0"/>
              <a:t>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A) in Belfast</a:t>
            </a:r>
          </a:p>
          <a:p>
            <a:pPr>
              <a:buNone/>
            </a:pPr>
            <a:r>
              <a:rPr lang="en-GB" sz="3600" dirty="0" smtClean="0"/>
              <a:t>                        B) in New York</a:t>
            </a:r>
          </a:p>
          <a:p>
            <a:pPr>
              <a:buNone/>
            </a:pPr>
            <a:r>
              <a:rPr lang="en-GB" sz="3600" dirty="0" smtClean="0"/>
              <a:t>                        C) in London</a:t>
            </a:r>
            <a:endParaRPr lang="ru-RU" sz="3600" dirty="0"/>
          </a:p>
        </p:txBody>
      </p:sp>
      <p:sp>
        <p:nvSpPr>
          <p:cNvPr id="4" name="Кольцо 3"/>
          <p:cNvSpPr/>
          <p:nvPr/>
        </p:nvSpPr>
        <p:spPr>
          <a:xfrm>
            <a:off x="3000364" y="2285992"/>
            <a:ext cx="1000132" cy="92869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5) Where did the third class passengers</a:t>
            </a:r>
          </a:p>
          <a:p>
            <a:pPr>
              <a:buNone/>
            </a:pPr>
            <a:r>
              <a:rPr lang="en-GB" sz="3600" dirty="0" smtClean="0"/>
              <a:t>                              live?</a:t>
            </a:r>
          </a:p>
          <a:p>
            <a:pPr>
              <a:buNone/>
            </a:pPr>
            <a:r>
              <a:rPr lang="en-GB" sz="3600" dirty="0" smtClean="0"/>
              <a:t>   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 A) A Deck</a:t>
            </a:r>
          </a:p>
          <a:p>
            <a:pPr>
              <a:buNone/>
            </a:pPr>
            <a:r>
              <a:rPr lang="en-GB" sz="3600" dirty="0" smtClean="0"/>
              <a:t>                         B) E Deck</a:t>
            </a:r>
          </a:p>
          <a:p>
            <a:pPr>
              <a:buNone/>
            </a:pPr>
            <a:r>
              <a:rPr lang="en-GB" sz="3600" dirty="0" smtClean="0"/>
              <a:t>                         C) B Deck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5) Where did the third class passengers</a:t>
            </a:r>
          </a:p>
          <a:p>
            <a:pPr>
              <a:buNone/>
            </a:pPr>
            <a:r>
              <a:rPr lang="en-GB" sz="3600" dirty="0" smtClean="0"/>
              <a:t>                              live?</a:t>
            </a:r>
          </a:p>
          <a:p>
            <a:pPr>
              <a:buNone/>
            </a:pPr>
            <a:r>
              <a:rPr lang="en-GB" sz="3600" dirty="0" smtClean="0"/>
              <a:t>   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 A) A Deck</a:t>
            </a:r>
          </a:p>
          <a:p>
            <a:pPr>
              <a:buNone/>
            </a:pPr>
            <a:r>
              <a:rPr lang="en-GB" sz="3600" dirty="0" smtClean="0"/>
              <a:t>                         B) E Deck</a:t>
            </a:r>
          </a:p>
          <a:p>
            <a:pPr>
              <a:buNone/>
            </a:pPr>
            <a:r>
              <a:rPr lang="en-GB" sz="3600" dirty="0" smtClean="0"/>
              <a:t>                         C) B Deck</a:t>
            </a:r>
            <a:endParaRPr lang="ru-RU" sz="3600" dirty="0"/>
          </a:p>
        </p:txBody>
      </p:sp>
      <p:sp>
        <p:nvSpPr>
          <p:cNvPr id="4" name="Кольцо 3"/>
          <p:cNvSpPr/>
          <p:nvPr/>
        </p:nvSpPr>
        <p:spPr>
          <a:xfrm>
            <a:off x="3143240" y="3643314"/>
            <a:ext cx="857256" cy="85725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2. Solve the crossword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72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5780782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1. Who was</a:t>
            </a:r>
            <a:r>
              <a:rPr lang="ru-RU" sz="3600" dirty="0" smtClean="0"/>
              <a:t> </a:t>
            </a:r>
            <a:r>
              <a:rPr lang="en-GB" sz="3600" dirty="0" smtClean="0"/>
              <a:t>Frederick Fleet?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7482" y="6211669"/>
            <a:ext cx="916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2. Where did the first class passengers eat?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4825" y="6211669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3. What was the name of the ship?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7033" y="5657671"/>
            <a:ext cx="718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     </a:t>
            </a:r>
            <a:r>
              <a:rPr lang="en-GB" sz="3600" dirty="0" smtClean="0"/>
              <a:t>4. Where did some French</a:t>
            </a:r>
            <a:endParaRPr lang="ru-RU" sz="3600" dirty="0" smtClean="0"/>
          </a:p>
          <a:p>
            <a:r>
              <a:rPr lang="en-GB" sz="3600" dirty="0" smtClean="0"/>
              <a:t> and American sailors see Titanic?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1484" y="5657671"/>
            <a:ext cx="5032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5. Where did the Titanic</a:t>
            </a:r>
            <a:endParaRPr lang="ru-RU" sz="3600" dirty="0" smtClean="0"/>
          </a:p>
          <a:p>
            <a:r>
              <a:rPr lang="en-GB" sz="3600" dirty="0" smtClean="0"/>
              <a:t>  settle down?(ocean)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8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5657671"/>
            <a:ext cx="6878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   6. How were the rich </a:t>
            </a:r>
          </a:p>
          <a:p>
            <a:r>
              <a:rPr lang="en-GB" sz="3600" dirty="0" smtClean="0"/>
              <a:t>passengers divided from others?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6000768"/>
            <a:ext cx="5211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7. What was the Titanic?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GB" dirty="0" smtClean="0"/>
              <a:t>                    done by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92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err="1" smtClean="0">
                <a:solidFill>
                  <a:schemeClr val="bg1"/>
                </a:solidFill>
                <a:latin typeface="Calibri" pitchFamily="34" charset="0"/>
              </a:rPr>
              <a:t>Kharina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 Alexandra     </a:t>
            </a:r>
            <a:r>
              <a:rPr lang="en-GB" sz="2800" b="1" i="1" dirty="0" err="1" smtClean="0">
                <a:solidFill>
                  <a:schemeClr val="bg1"/>
                </a:solidFill>
                <a:latin typeface="Calibri" pitchFamily="34" charset="0"/>
              </a:rPr>
              <a:t>Smelkov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 Denis      </a:t>
            </a:r>
            <a:r>
              <a:rPr lang="en-GB" sz="2800" b="1" i="1" dirty="0" err="1" smtClean="0">
                <a:solidFill>
                  <a:schemeClr val="bg1"/>
                </a:solidFill>
                <a:latin typeface="Calibri" pitchFamily="34" charset="0"/>
              </a:rPr>
              <a:t>Korshunova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 Olga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8858">
            <a:off x="6372202" y="2150351"/>
            <a:ext cx="1745421" cy="36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1d296b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0603">
            <a:off x="687652" y="2390277"/>
            <a:ext cx="2281694" cy="332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G:\Английский клуб Туманный Альбион\клуб фото\Английский клуб фото видео\_DSC0280.jpg"/>
          <p:cNvPicPr>
            <a:picLocks noChangeAspect="1" noChangeArrowheads="1"/>
          </p:cNvPicPr>
          <p:nvPr/>
        </p:nvPicPr>
        <p:blipFill>
          <a:blip r:embed="rId4" cstate="print"/>
          <a:srcRect b="35"/>
          <a:stretch>
            <a:fillRect/>
          </a:stretch>
        </p:blipFill>
        <p:spPr bwMode="auto">
          <a:xfrm>
            <a:off x="3347864" y="2132856"/>
            <a:ext cx="235745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21674" y="5657671"/>
            <a:ext cx="6622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8. How were the people </a:t>
            </a:r>
          </a:p>
          <a:p>
            <a:r>
              <a:rPr lang="en-GB" sz="3600" dirty="0" smtClean="0"/>
              <a:t>on the board of the ship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8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5657671"/>
            <a:ext cx="7494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      9. Where did the iceberg</a:t>
            </a:r>
          </a:p>
          <a:p>
            <a:r>
              <a:rPr lang="en-GB" sz="3600" dirty="0" smtClean="0"/>
              <a:t> go along the ship?(side of the ship)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23" y="0"/>
            <a:ext cx="9288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657671"/>
            <a:ext cx="790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  10. When the sailor saw</a:t>
            </a:r>
          </a:p>
          <a:p>
            <a:r>
              <a:rPr lang="en-GB" sz="3600" dirty="0" smtClean="0"/>
              <a:t> the iceberg, he said about it on the 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407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5657671"/>
            <a:ext cx="6126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11. Where did the third class </a:t>
            </a:r>
          </a:p>
          <a:p>
            <a:r>
              <a:rPr lang="en-GB" sz="3600" dirty="0" smtClean="0"/>
              <a:t>passengers live?( without  -)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3.Find numbers and fill it in the gaps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57214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She was ... metres long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3.Find numbers and fill it in the gaps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57214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She was 265 metres long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5500702"/>
            <a:ext cx="551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And  .. metres across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5500702"/>
            <a:ext cx="5833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And  28 metres across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5072074"/>
            <a:ext cx="58993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 ship could go at ..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kilometres an hour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1. Choose the correct item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sz="3600" dirty="0" smtClean="0"/>
              <a:t>1) Where was the Titanic found?</a:t>
            </a:r>
          </a:p>
          <a:p>
            <a:pPr>
              <a:buNone/>
            </a:pPr>
            <a:r>
              <a:rPr lang="en-US" sz="3600" dirty="0" smtClean="0"/>
              <a:t>                            </a:t>
            </a:r>
          </a:p>
          <a:p>
            <a:pPr>
              <a:buNone/>
            </a:pPr>
            <a:r>
              <a:rPr lang="en-US" sz="3600" dirty="0" smtClean="0"/>
              <a:t>                   A) in South Atlantic  </a:t>
            </a:r>
          </a:p>
          <a:p>
            <a:pPr>
              <a:buNone/>
            </a:pPr>
            <a:r>
              <a:rPr lang="en-US" sz="3600" dirty="0" smtClean="0"/>
              <a:t>                   B) in Pacific Ocean</a:t>
            </a:r>
          </a:p>
          <a:p>
            <a:pPr>
              <a:buNone/>
            </a:pPr>
            <a:r>
              <a:rPr lang="en-US" sz="3600" dirty="0" smtClean="0"/>
              <a:t>                   C) in North Atlantic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5072074"/>
            <a:ext cx="6056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 ship could go at 46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kilometres an hour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143512"/>
            <a:ext cx="8187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 April .. the Titanic went from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Southampton to Cork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143512"/>
            <a:ext cx="85012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 April 10 the Titanic went from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Southampton to Cork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5643578"/>
            <a:ext cx="5301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She was made in ....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5643578"/>
            <a:ext cx="5929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She was made in 1912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5143512"/>
            <a:ext cx="6178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nearly .... metres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under the sea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5143512"/>
            <a:ext cx="68066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nearly 4000 metres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under the sea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5643578"/>
            <a:ext cx="4612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found in ....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5643578"/>
            <a:ext cx="5240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found in 1985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572140"/>
            <a:ext cx="8598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There were .... people on the ship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1. Choose the correct item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  <a:r>
              <a:rPr lang="en-US" sz="3600" dirty="0" smtClean="0"/>
              <a:t>1) Where was the Titanic found?</a:t>
            </a:r>
          </a:p>
          <a:p>
            <a:pPr>
              <a:buNone/>
            </a:pPr>
            <a:r>
              <a:rPr lang="en-US" sz="3600" dirty="0" smtClean="0"/>
              <a:t>                            </a:t>
            </a:r>
          </a:p>
          <a:p>
            <a:pPr>
              <a:buNone/>
            </a:pPr>
            <a:r>
              <a:rPr lang="en-US" sz="3600" dirty="0" smtClean="0"/>
              <a:t>                   A) in South Atlantic  </a:t>
            </a:r>
          </a:p>
          <a:p>
            <a:pPr>
              <a:buNone/>
            </a:pPr>
            <a:r>
              <a:rPr lang="en-US" sz="3600" dirty="0" smtClean="0"/>
              <a:t>                   B) in Pacific Ocean</a:t>
            </a:r>
          </a:p>
          <a:p>
            <a:pPr>
              <a:buNone/>
            </a:pPr>
            <a:r>
              <a:rPr lang="en-US" sz="3600" dirty="0" smtClean="0"/>
              <a:t>                   C) in North Atlantic</a:t>
            </a:r>
            <a:endParaRPr lang="ru-RU" sz="3600" dirty="0"/>
          </a:p>
        </p:txBody>
      </p:sp>
      <p:sp>
        <p:nvSpPr>
          <p:cNvPr id="8" name="Кольцо 7"/>
          <p:cNvSpPr/>
          <p:nvPr/>
        </p:nvSpPr>
        <p:spPr>
          <a:xfrm>
            <a:off x="2500298" y="3571876"/>
            <a:ext cx="857256" cy="92869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83206" y="5572140"/>
            <a:ext cx="9227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There were 2207 people on the ship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5072074"/>
            <a:ext cx="5519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Iceberg was very big,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 a ....... tons of ice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32" y="5072074"/>
            <a:ext cx="62151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Iceberg was very big,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a 1 000 000 tons of ice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5143512"/>
            <a:ext cx="5929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the biggest ship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in the world - ..... tons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5143512"/>
            <a:ext cx="68098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It was the biggest ship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in the world – 24 900 tons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143512"/>
            <a:ext cx="79072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 the night of .. April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the Titanic crashed the Iceberg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9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143512"/>
            <a:ext cx="79072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 the night of 14 April 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the Titanic crashed the Iceberg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end</a:t>
            </a:r>
            <a:endParaRPr lang="en-US" sz="6000" dirty="0"/>
          </a:p>
        </p:txBody>
      </p:sp>
      <p:pic>
        <p:nvPicPr>
          <p:cNvPr id="10246" name="Picture 6" descr="tug_boat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124200"/>
            <a:ext cx="19050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             2) When was she found? </a:t>
            </a:r>
          </a:p>
          <a:p>
            <a:pPr>
              <a:buNone/>
            </a:pPr>
            <a:r>
              <a:rPr lang="en-GB" sz="3600" dirty="0" smtClean="0"/>
              <a:t>   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   A) in 1984 </a:t>
            </a:r>
          </a:p>
          <a:p>
            <a:pPr>
              <a:buNone/>
            </a:pPr>
            <a:r>
              <a:rPr lang="en-GB" sz="3600" dirty="0" smtClean="0"/>
              <a:t>                           B) in 1985</a:t>
            </a:r>
          </a:p>
          <a:p>
            <a:pPr>
              <a:buNone/>
            </a:pPr>
            <a:r>
              <a:rPr lang="en-GB" sz="3600" dirty="0" smtClean="0"/>
              <a:t>                           C) in 1986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             2) When was she found? </a:t>
            </a:r>
          </a:p>
          <a:p>
            <a:pPr>
              <a:buNone/>
            </a:pPr>
            <a:r>
              <a:rPr lang="en-GB" sz="3600" dirty="0" smtClean="0"/>
              <a:t>   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   A) in 1984 </a:t>
            </a:r>
          </a:p>
          <a:p>
            <a:pPr>
              <a:buNone/>
            </a:pPr>
            <a:r>
              <a:rPr lang="en-GB" sz="3600" dirty="0" smtClean="0"/>
              <a:t>                           B) in 1985</a:t>
            </a:r>
          </a:p>
          <a:p>
            <a:pPr>
              <a:buNone/>
            </a:pPr>
            <a:r>
              <a:rPr lang="en-GB" sz="3600" dirty="0" smtClean="0"/>
              <a:t>                           C) in 1986</a:t>
            </a:r>
            <a:endParaRPr lang="ru-RU" sz="3600" dirty="0"/>
          </a:p>
        </p:txBody>
      </p:sp>
      <p:sp>
        <p:nvSpPr>
          <p:cNvPr id="4" name="Кольцо 3"/>
          <p:cNvSpPr/>
          <p:nvPr/>
        </p:nvSpPr>
        <p:spPr>
          <a:xfrm>
            <a:off x="3428992" y="2928934"/>
            <a:ext cx="857256" cy="92869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38200"/>
          </a:xfrm>
        </p:spPr>
        <p:txBody>
          <a:bodyPr/>
          <a:lstStyle/>
          <a:p>
            <a:r>
              <a:rPr lang="en-US" dirty="0" smtClean="0"/>
              <a:t>     1. Choose the correct item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086724" cy="49530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3) How many people made the Titanic?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              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A) 16 500 people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B) 15 000 people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C) 1000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38200"/>
          </a:xfrm>
        </p:spPr>
        <p:txBody>
          <a:bodyPr/>
          <a:lstStyle/>
          <a:p>
            <a:r>
              <a:rPr lang="en-US" dirty="0" smtClean="0"/>
              <a:t>     1. Choose the correct item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086724" cy="49530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3) How many people made the Titanic?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              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A) 16 500 people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B) 15 000 people</a:t>
            </a:r>
          </a:p>
          <a:p>
            <a:pPr marL="457200" indent="-457200">
              <a:buNone/>
            </a:pPr>
            <a:r>
              <a:rPr lang="en-US" sz="3600" dirty="0" smtClean="0"/>
              <a:t>                    C) 1000 people</a:t>
            </a:r>
          </a:p>
        </p:txBody>
      </p:sp>
      <p:sp>
        <p:nvSpPr>
          <p:cNvPr id="5" name="Кольцо 4"/>
          <p:cNvSpPr/>
          <p:nvPr/>
        </p:nvSpPr>
        <p:spPr>
          <a:xfrm>
            <a:off x="2571736" y="3000372"/>
            <a:ext cx="928694" cy="85725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1. Choose the correct item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     </a:t>
            </a:r>
            <a:r>
              <a:rPr lang="en-GB" sz="3600" dirty="0" smtClean="0"/>
              <a:t>4) Where was the Titanic made?</a:t>
            </a:r>
          </a:p>
          <a:p>
            <a:pPr>
              <a:buNone/>
            </a:pPr>
            <a:r>
              <a:rPr lang="en-GB" sz="3600" dirty="0" smtClean="0"/>
              <a:t>                                     </a:t>
            </a:r>
          </a:p>
          <a:p>
            <a:pPr>
              <a:buNone/>
            </a:pPr>
            <a:r>
              <a:rPr lang="en-GB" sz="3600" dirty="0" smtClean="0"/>
              <a:t>                        A) in Belfast</a:t>
            </a:r>
          </a:p>
          <a:p>
            <a:pPr>
              <a:buNone/>
            </a:pPr>
            <a:r>
              <a:rPr lang="en-GB" sz="3600" dirty="0" smtClean="0"/>
              <a:t>                        B) in New York</a:t>
            </a:r>
          </a:p>
          <a:p>
            <a:pPr>
              <a:buNone/>
            </a:pPr>
            <a:r>
              <a:rPr lang="en-GB" sz="3600" dirty="0" smtClean="0"/>
              <a:t>                        C) in London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ven_seas">
  <a:themeElements>
    <a:clrScheme name="seven_se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ven_se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ven_se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ven_se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ven_se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ven_se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ven_se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ven_se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ven_se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seven_seas</Template>
  <TotalTime>309</TotalTime>
  <Words>682</Words>
  <Application>Microsoft Office PowerPoint</Application>
  <PresentationFormat>Экран (4:3)</PresentationFormat>
  <Paragraphs>122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seven_seas</vt:lpstr>
      <vt:lpstr>Titanic</vt:lpstr>
      <vt:lpstr>                    done by:</vt:lpstr>
      <vt:lpstr>      1. Choose the correct item</vt:lpstr>
      <vt:lpstr>      1. Choose the correct item</vt:lpstr>
      <vt:lpstr>     1. Choose the correct item</vt:lpstr>
      <vt:lpstr>     1. Choose the correct item</vt:lpstr>
      <vt:lpstr>     1. Choose the correct item </vt:lpstr>
      <vt:lpstr>     1. Choose the correct item </vt:lpstr>
      <vt:lpstr>     1. Choose the correct item </vt:lpstr>
      <vt:lpstr>     1. Choose the correct item </vt:lpstr>
      <vt:lpstr>     1. Choose the correct item </vt:lpstr>
      <vt:lpstr>     1. Choose the correct item </vt:lpstr>
      <vt:lpstr>       2. Solve the crossword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3.Find numbers and fill it in the gaps</vt:lpstr>
      <vt:lpstr>3.Find numbers and fill it in the gaps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The end</vt:lpstr>
    </vt:vector>
  </TitlesOfParts>
  <Manager>Дубовская М.И.</Manager>
  <Company>ГБОУ СОШ № 455 С-Петербург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SEAS</dc:title>
  <dc:subject>home reading</dc:subject>
  <dc:creator>коршунова оля смелков денис харина саша</dc:creator>
  <cp:keywords>titanic reading</cp:keywords>
  <cp:lastModifiedBy>Марина</cp:lastModifiedBy>
  <cp:revision>33</cp:revision>
  <dcterms:created xsi:type="dcterms:W3CDTF">2010-02-04T13:31:47Z</dcterms:created>
  <dcterms:modified xsi:type="dcterms:W3CDTF">2002-01-03T15:53:13Z</dcterms:modified>
  <cp:category>презентация игра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1423245</vt:lpwstr>
  </property>
  <property fmtid="{D5CDD505-2E9C-101B-9397-08002B2CF9AE}" pid="3" name="NXPowerLiteVersion">
    <vt:lpwstr>D4.1.4</vt:lpwstr>
  </property>
</Properties>
</file>