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7" r:id="rId5"/>
    <p:sldId id="259" r:id="rId6"/>
    <p:sldId id="260" r:id="rId7"/>
    <p:sldId id="262" r:id="rId8"/>
    <p:sldId id="263" r:id="rId9"/>
    <p:sldId id="264" r:id="rId10"/>
    <p:sldId id="265" r:id="rId11"/>
    <p:sldId id="268" r:id="rId12"/>
    <p:sldId id="269" r:id="rId13"/>
    <p:sldId id="267" r:id="rId14"/>
    <p:sldId id="266" r:id="rId15"/>
    <p:sldId id="272" r:id="rId16"/>
    <p:sldId id="277" r:id="rId17"/>
    <p:sldId id="276" r:id="rId18"/>
    <p:sldId id="289" r:id="rId19"/>
    <p:sldId id="286" r:id="rId20"/>
    <p:sldId id="285" r:id="rId21"/>
    <p:sldId id="284" r:id="rId22"/>
    <p:sldId id="283" r:id="rId23"/>
    <p:sldId id="282" r:id="rId24"/>
    <p:sldId id="281" r:id="rId25"/>
    <p:sldId id="280" r:id="rId26"/>
    <p:sldId id="279" r:id="rId27"/>
    <p:sldId id="290" r:id="rId28"/>
    <p:sldId id="278" r:id="rId29"/>
    <p:sldId id="275" r:id="rId30"/>
    <p:sldId id="293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2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D7511-46FE-453D-A7D4-A83508024104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9EB8-5D7D-423A-8B2C-8AE38E0885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0068F-46B8-43E6-91DC-2E0374827326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696DE-5CE8-476A-A41E-F4B41C1822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3524E-0832-4843-B813-8641DFFA1B2C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285FBC-C79A-44D0-B76C-809054DF1C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2E696-2024-4125-979B-99053989A556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5C3C3-7278-4475-B08D-335B5F5F6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36DD4-553B-486C-A4E8-50580487196F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C882B-AC8E-4D18-9A90-0953DF0057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AFAC6E-F2C4-4153-B8DE-0E0F50490852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FF61F-64BC-4CDF-817D-0289A598C6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1DE4-20A7-429F-9487-477F9BBE29E0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34997-BFDE-40A1-ADF0-5624FDDB3D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115D6-7DBF-4673-AA12-3BBCC158EA08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2C4E-6C22-460E-88F9-7AE80C6FDF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4298E-F6DC-493E-93E6-1DD290846A3E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9CAAC-E5BB-4C8F-AF2A-8F14384A8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D77B1-8942-49CB-B9BF-103D2CEA685B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7B59F-BD7B-403D-8088-A43F988D80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7BF29-3F5C-4273-BDA2-3F8601C1843A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C0B9A-E927-41BF-A98E-BE44DC0BC8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232CA1-7387-461F-A75D-B565E111B7C7}" type="datetimeFigureOut">
              <a:rPr lang="en-US"/>
              <a:pPr>
                <a:defRPr/>
              </a:pPr>
              <a:t>1/27/2012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184BAA8-C93E-4CE2-AA70-233B4C674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62000" y="1905000"/>
            <a:ext cx="7620000" cy="3200400"/>
          </a:xfrm>
          <a:prstGeom prst="roundRect">
            <a:avLst/>
          </a:prstGeom>
          <a:gradFill>
            <a:gsLst>
              <a:gs pos="0">
                <a:srgbClr val="FFEFD1">
                  <a:alpha val="60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isometricOffAxis2Left">
                <a:rot lat="0" lon="1200000" rev="0"/>
              </a:camera>
              <a:lightRig rig="soft" dir="t"/>
            </a:scene3d>
            <a:sp3d extrusionH="57150">
              <a:bevelT w="57150" h="38100" prst="artDeco"/>
              <a:extrusionClr>
                <a:schemeClr val="accent6">
                  <a:lumMod val="75000"/>
                </a:schemeClr>
              </a:extrusion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7030A0"/>
                </a:solidFill>
              </a:rPr>
              <a:t>МАСТЕР – КЛАСС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>
                <a:solidFill>
                  <a:srgbClr val="7030A0"/>
                </a:solidFill>
              </a:rPr>
              <a:t>«ДЕРЕВО ИЗ БИСЕРА»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40.JPG"/>
          <p:cNvPicPr>
            <a:picLocks noChangeAspect="1"/>
          </p:cNvPicPr>
          <p:nvPr/>
        </p:nvPicPr>
        <p:blipFill>
          <a:blip r:embed="rId2" cstate="email">
            <a:lum bright="20000" contrast="81000"/>
          </a:blip>
          <a:srcRect/>
          <a:stretch>
            <a:fillRect/>
          </a:stretch>
        </p:blipFill>
        <p:spPr>
          <a:xfrm>
            <a:off x="3505200" y="1905000"/>
            <a:ext cx="1600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41.JPG"/>
          <p:cNvPicPr>
            <a:picLocks noChangeAspect="1"/>
          </p:cNvPicPr>
          <p:nvPr/>
        </p:nvPicPr>
        <p:blipFill>
          <a:blip r:embed="rId2" cstate="email">
            <a:lum bright="25000" contrast="49000"/>
          </a:blip>
          <a:srcRect/>
          <a:stretch>
            <a:fillRect/>
          </a:stretch>
        </p:blipFill>
        <p:spPr>
          <a:xfrm>
            <a:off x="1905000" y="1600200"/>
            <a:ext cx="58674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42.JPG"/>
          <p:cNvPicPr>
            <a:picLocks noChangeAspect="1"/>
          </p:cNvPicPr>
          <p:nvPr/>
        </p:nvPicPr>
        <p:blipFill>
          <a:blip r:embed="rId2" cstate="email">
            <a:lum bright="20000" contrast="14000"/>
          </a:blip>
          <a:srcRect/>
          <a:stretch>
            <a:fillRect/>
          </a:stretch>
        </p:blipFill>
        <p:spPr>
          <a:xfrm>
            <a:off x="3352800" y="2209800"/>
            <a:ext cx="21336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44.JPG"/>
          <p:cNvPicPr>
            <a:picLocks noChangeAspect="1"/>
          </p:cNvPicPr>
          <p:nvPr/>
        </p:nvPicPr>
        <p:blipFill>
          <a:blip r:embed="rId2" cstate="email">
            <a:lum bright="26000" contrast="50000"/>
          </a:blip>
          <a:srcRect/>
          <a:stretch>
            <a:fillRect/>
          </a:stretch>
        </p:blipFill>
        <p:spPr>
          <a:xfrm>
            <a:off x="1752602" y="1752600"/>
            <a:ext cx="5867398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45.JPG"/>
          <p:cNvPicPr>
            <a:picLocks noChangeAspect="1"/>
          </p:cNvPicPr>
          <p:nvPr/>
        </p:nvPicPr>
        <p:blipFill>
          <a:blip r:embed="rId2" cstate="email">
            <a:lum bright="20000" contrast="29000"/>
          </a:blip>
          <a:srcRect/>
          <a:stretch>
            <a:fillRect/>
          </a:stretch>
        </p:blipFill>
        <p:spPr>
          <a:xfrm>
            <a:off x="3429000" y="1600200"/>
            <a:ext cx="25908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48.JPG"/>
          <p:cNvPicPr>
            <a:picLocks noChangeAspect="1"/>
          </p:cNvPicPr>
          <p:nvPr/>
        </p:nvPicPr>
        <p:blipFill>
          <a:blip r:embed="rId2" cstate="email">
            <a:lum bright="20000" contrast="54000"/>
          </a:blip>
          <a:srcRect/>
          <a:stretch>
            <a:fillRect/>
          </a:stretch>
        </p:blipFill>
        <p:spPr>
          <a:xfrm>
            <a:off x="1600200" y="2286000"/>
            <a:ext cx="6019800" cy="213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49.JPG"/>
          <p:cNvPicPr>
            <a:picLocks noChangeAspect="1"/>
          </p:cNvPicPr>
          <p:nvPr/>
        </p:nvPicPr>
        <p:blipFill>
          <a:blip r:embed="rId2" cstate="email">
            <a:lum bright="38000" contrast="40000"/>
          </a:blip>
          <a:srcRect/>
          <a:stretch>
            <a:fillRect/>
          </a:stretch>
        </p:blipFill>
        <p:spPr>
          <a:xfrm>
            <a:off x="1524000" y="685800"/>
            <a:ext cx="5791200" cy="548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533400"/>
            <a:ext cx="8382000" cy="5943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35.JPG"/>
          <p:cNvPicPr>
            <a:picLocks noChangeAspect="1"/>
          </p:cNvPicPr>
          <p:nvPr/>
        </p:nvPicPr>
        <p:blipFill>
          <a:blip r:embed="rId2">
            <a:lum bright="20000" contrast="38000"/>
          </a:blip>
          <a:srcRect/>
          <a:stretch>
            <a:fillRect/>
          </a:stretch>
        </p:blipFill>
        <p:spPr>
          <a:xfrm>
            <a:off x="762000" y="908050"/>
            <a:ext cx="1600200" cy="145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P4170037.JPG"/>
          <p:cNvPicPr>
            <a:picLocks noChangeAspect="1"/>
          </p:cNvPicPr>
          <p:nvPr/>
        </p:nvPicPr>
        <p:blipFill>
          <a:blip r:embed="rId3">
            <a:lum bright="40000" contrast="12000"/>
          </a:blip>
          <a:srcRect/>
          <a:stretch>
            <a:fillRect/>
          </a:stretch>
        </p:blipFill>
        <p:spPr>
          <a:xfrm>
            <a:off x="2667000" y="908050"/>
            <a:ext cx="1600200" cy="1454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P4170038.JPG"/>
          <p:cNvPicPr>
            <a:picLocks noChangeAspect="1"/>
          </p:cNvPicPr>
          <p:nvPr/>
        </p:nvPicPr>
        <p:blipFill>
          <a:blip r:embed="rId4">
            <a:lum bright="20000" contrast="50000"/>
          </a:blip>
          <a:srcRect/>
          <a:stretch>
            <a:fillRect/>
          </a:stretch>
        </p:blipFill>
        <p:spPr>
          <a:xfrm>
            <a:off x="4572000" y="914400"/>
            <a:ext cx="1447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P4170040.JPG"/>
          <p:cNvPicPr>
            <a:picLocks noChangeAspect="1"/>
          </p:cNvPicPr>
          <p:nvPr/>
        </p:nvPicPr>
        <p:blipFill>
          <a:blip r:embed="rId5">
            <a:lum bright="24000" contrast="38000"/>
          </a:blip>
          <a:srcRect/>
          <a:stretch>
            <a:fillRect/>
          </a:stretch>
        </p:blipFill>
        <p:spPr>
          <a:xfrm>
            <a:off x="6324600" y="911225"/>
            <a:ext cx="1524000" cy="1450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4170041.JPG"/>
          <p:cNvPicPr>
            <a:picLocks noChangeAspect="1"/>
          </p:cNvPicPr>
          <p:nvPr/>
        </p:nvPicPr>
        <p:blipFill>
          <a:blip r:embed="rId6">
            <a:lum bright="18000" contrast="34000"/>
          </a:blip>
          <a:srcRect/>
          <a:stretch>
            <a:fillRect/>
          </a:stretch>
        </p:blipFill>
        <p:spPr>
          <a:xfrm>
            <a:off x="762000" y="2740025"/>
            <a:ext cx="1600200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4170042.JPG"/>
          <p:cNvPicPr>
            <a:picLocks noChangeAspect="1"/>
          </p:cNvPicPr>
          <p:nvPr/>
        </p:nvPicPr>
        <p:blipFill>
          <a:blip r:embed="rId7">
            <a:lum bright="12000" contrast="40000"/>
          </a:blip>
          <a:srcRect/>
          <a:stretch>
            <a:fillRect/>
          </a:stretch>
        </p:blipFill>
        <p:spPr>
          <a:xfrm>
            <a:off x="2667000" y="2740025"/>
            <a:ext cx="1600200" cy="1527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P4170044.JPG"/>
          <p:cNvPicPr>
            <a:picLocks noChangeAspect="1"/>
          </p:cNvPicPr>
          <p:nvPr/>
        </p:nvPicPr>
        <p:blipFill>
          <a:blip r:embed="rId8">
            <a:lum bright="20000" contrast="46000"/>
          </a:blip>
          <a:srcRect/>
          <a:stretch>
            <a:fillRect/>
          </a:stretch>
        </p:blipFill>
        <p:spPr>
          <a:xfrm>
            <a:off x="4572000" y="2746375"/>
            <a:ext cx="1447800" cy="152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P4170045.JPG"/>
          <p:cNvPicPr>
            <a:picLocks noChangeAspect="1"/>
          </p:cNvPicPr>
          <p:nvPr/>
        </p:nvPicPr>
        <p:blipFill>
          <a:blip r:embed="rId9">
            <a:lum bright="18000" contrast="28000"/>
          </a:blip>
          <a:srcRect/>
          <a:stretch>
            <a:fillRect/>
          </a:stretch>
        </p:blipFill>
        <p:spPr>
          <a:xfrm>
            <a:off x="6324600" y="2743200"/>
            <a:ext cx="1524000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P4170046.JPG"/>
          <p:cNvPicPr>
            <a:picLocks noChangeAspect="1"/>
          </p:cNvPicPr>
          <p:nvPr/>
        </p:nvPicPr>
        <p:blipFill>
          <a:blip r:embed="rId10">
            <a:lum bright="20000" contrast="40000"/>
          </a:blip>
          <a:srcRect/>
          <a:stretch>
            <a:fillRect/>
          </a:stretch>
        </p:blipFill>
        <p:spPr>
          <a:xfrm>
            <a:off x="2133600" y="4572000"/>
            <a:ext cx="14478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P4170048.JPG"/>
          <p:cNvPicPr>
            <a:picLocks noChangeAspect="1"/>
          </p:cNvPicPr>
          <p:nvPr/>
        </p:nvPicPr>
        <p:blipFill>
          <a:blip r:embed="rId11">
            <a:lum bright="20000" contrast="38000"/>
          </a:blip>
          <a:srcRect/>
          <a:stretch>
            <a:fillRect/>
          </a:stretch>
        </p:blipFill>
        <p:spPr>
          <a:xfrm>
            <a:off x="4114800" y="4572000"/>
            <a:ext cx="3505200" cy="1447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66802" y="1981200"/>
            <a:ext cx="6970563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II</a:t>
            </a:r>
            <a:r>
              <a:rPr lang="ru-RU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ЭТАП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СБОРКА ДЕРЕВА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0.JPG"/>
          <p:cNvPicPr>
            <a:picLocks noChangeAspect="1"/>
          </p:cNvPicPr>
          <p:nvPr/>
        </p:nvPicPr>
        <p:blipFill>
          <a:blip r:embed="rId2" cstate="email">
            <a:lum bright="38000" contrast="57000"/>
          </a:blip>
          <a:srcRect/>
          <a:stretch>
            <a:fillRect/>
          </a:stretch>
        </p:blipFill>
        <p:spPr>
          <a:xfrm>
            <a:off x="1524000" y="1066800"/>
            <a:ext cx="57150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6a00d8341c630a53ef010535eb0718970b-800w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038600"/>
            <a:ext cx="2438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Рисунок 5" descr="mardi-gras-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9F9"/>
              </a:clrFrom>
              <a:clrTo>
                <a:srgbClr val="FE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914400"/>
            <a:ext cx="2286000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728.jpg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1400" y="2667000"/>
            <a:ext cx="1905000" cy="194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Рисунок 1" descr="Mardi Gras Beads BN101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10200" y="838200"/>
            <a:ext cx="29400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glass_030_3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791200" y="3886200"/>
            <a:ext cx="2641600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1.JPG"/>
          <p:cNvPicPr>
            <a:picLocks noChangeAspect="1"/>
          </p:cNvPicPr>
          <p:nvPr/>
        </p:nvPicPr>
        <p:blipFill>
          <a:blip r:embed="rId2" cstate="email">
            <a:lum bright="36000" contrast="35000"/>
          </a:blip>
          <a:srcRect/>
          <a:stretch>
            <a:fillRect/>
          </a:stretch>
        </p:blipFill>
        <p:spPr>
          <a:xfrm>
            <a:off x="1295400" y="1066800"/>
            <a:ext cx="66294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2.JPG"/>
          <p:cNvPicPr>
            <a:picLocks noChangeAspect="1"/>
          </p:cNvPicPr>
          <p:nvPr/>
        </p:nvPicPr>
        <p:blipFill>
          <a:blip r:embed="rId2" cstate="email">
            <a:lum bright="43000" contrast="65000"/>
          </a:blip>
          <a:srcRect/>
          <a:stretch>
            <a:fillRect/>
          </a:stretch>
        </p:blipFill>
        <p:spPr>
          <a:xfrm>
            <a:off x="1295400" y="1143000"/>
            <a:ext cx="6756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3.JPG"/>
          <p:cNvPicPr>
            <a:picLocks noChangeAspect="1"/>
          </p:cNvPicPr>
          <p:nvPr/>
        </p:nvPicPr>
        <p:blipFill>
          <a:blip r:embed="rId2" cstate="email">
            <a:lum bright="47000" contrast="66000"/>
          </a:blip>
          <a:srcRect/>
          <a:stretch>
            <a:fillRect/>
          </a:stretch>
        </p:blipFill>
        <p:spPr>
          <a:xfrm>
            <a:off x="1524000" y="1066800"/>
            <a:ext cx="65532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4.JPG"/>
          <p:cNvPicPr>
            <a:picLocks noChangeAspect="1"/>
          </p:cNvPicPr>
          <p:nvPr/>
        </p:nvPicPr>
        <p:blipFill>
          <a:blip r:embed="rId2" cstate="email">
            <a:lum bright="44000" contrast="61000"/>
          </a:blip>
          <a:srcRect/>
          <a:stretch>
            <a:fillRect/>
          </a:stretch>
        </p:blipFill>
        <p:spPr>
          <a:xfrm>
            <a:off x="1447800" y="1066800"/>
            <a:ext cx="64008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5.JPG"/>
          <p:cNvPicPr>
            <a:picLocks noChangeAspect="1"/>
          </p:cNvPicPr>
          <p:nvPr/>
        </p:nvPicPr>
        <p:blipFill>
          <a:blip r:embed="rId2" cstate="email">
            <a:lum bright="46000" contrast="62000"/>
          </a:blip>
          <a:srcRect/>
          <a:stretch>
            <a:fillRect/>
          </a:stretch>
        </p:blipFill>
        <p:spPr>
          <a:xfrm>
            <a:off x="1295400" y="1371600"/>
            <a:ext cx="6604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6.JPG"/>
          <p:cNvPicPr>
            <a:picLocks noChangeAspect="1"/>
          </p:cNvPicPr>
          <p:nvPr/>
        </p:nvPicPr>
        <p:blipFill>
          <a:blip r:embed="rId2" cstate="email">
            <a:lum bright="44000" contrast="58000"/>
          </a:blip>
          <a:srcRect/>
          <a:stretch>
            <a:fillRect/>
          </a:stretch>
        </p:blipFill>
        <p:spPr>
          <a:xfrm>
            <a:off x="1524000" y="1447800"/>
            <a:ext cx="61722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57.JPG"/>
          <p:cNvPicPr>
            <a:picLocks noChangeAspect="1"/>
          </p:cNvPicPr>
          <p:nvPr/>
        </p:nvPicPr>
        <p:blipFill>
          <a:blip r:embed="rId2" cstate="email">
            <a:lum bright="49000" contrast="67000"/>
          </a:blip>
          <a:srcRect/>
          <a:stretch>
            <a:fillRect/>
          </a:stretch>
        </p:blipFill>
        <p:spPr>
          <a:xfrm>
            <a:off x="1447800" y="1371600"/>
            <a:ext cx="6578600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5800" y="1752600"/>
            <a:ext cx="7735194" cy="34163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III</a:t>
            </a:r>
            <a:r>
              <a:rPr lang="ru-RU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ЭТАП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ПОСАДКА ДЕРЕВА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 ГРУНТ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200018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95400" y="990600"/>
            <a:ext cx="6553200" cy="4914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200019.JPG"/>
          <p:cNvPicPr>
            <a:picLocks noChangeAspect="1"/>
          </p:cNvPicPr>
          <p:nvPr/>
        </p:nvPicPr>
        <p:blipFill>
          <a:blip r:embed="rId2" cstate="email">
            <a:lum bright="15000" contrast="13000"/>
          </a:blip>
          <a:stretch>
            <a:fillRect/>
          </a:stretch>
        </p:blipFill>
        <p:spPr>
          <a:xfrm>
            <a:off x="1295400" y="914400"/>
            <a:ext cx="660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27.JPG"/>
          <p:cNvPicPr>
            <a:picLocks noChangeAspect="1"/>
          </p:cNvPicPr>
          <p:nvPr/>
        </p:nvPicPr>
        <p:blipFill>
          <a:blip r:embed="rId2" cstate="email">
            <a:lum contrast="40000"/>
          </a:blip>
          <a:srcRect/>
          <a:stretch>
            <a:fillRect/>
          </a:stretch>
        </p:blipFill>
        <p:spPr>
          <a:xfrm>
            <a:off x="914401" y="1066802"/>
            <a:ext cx="7285786" cy="4571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20002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029200" y="1219200"/>
            <a:ext cx="3208421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P42000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762000" y="1371600"/>
            <a:ext cx="3550692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81200"/>
            <a:ext cx="8381782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I</a:t>
            </a:r>
            <a:r>
              <a:rPr lang="ru-RU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ЭТАП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spc="50" dirty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 ПЛЕТЕНИЕ ВЕТОЧЕК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31.JPG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7F7E7A"/>
              </a:clrFrom>
              <a:clrTo>
                <a:srgbClr val="7F7E7A">
                  <a:alpha val="0"/>
                </a:srgbClr>
              </a:clrTo>
            </a:clrChange>
            <a:lum bright="30000" contrast="40000"/>
          </a:blip>
          <a:srcRect/>
          <a:stretch>
            <a:fillRect/>
          </a:stretch>
        </p:blipFill>
        <p:spPr>
          <a:xfrm>
            <a:off x="1524000" y="1524000"/>
            <a:ext cx="6096000" cy="3886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" name="Рисунок 3" descr="P4170035.JPG"/>
          <p:cNvPicPr>
            <a:picLocks noChangeAspect="1"/>
          </p:cNvPicPr>
          <p:nvPr/>
        </p:nvPicPr>
        <p:blipFill>
          <a:blip r:embed="rId2" cstate="email">
            <a:lum bright="20000" contrast="75000"/>
          </a:blip>
          <a:srcRect/>
          <a:stretch>
            <a:fillRect/>
          </a:stretch>
        </p:blipFill>
        <p:spPr>
          <a:xfrm>
            <a:off x="2895600" y="2209800"/>
            <a:ext cx="52578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37.JPG"/>
          <p:cNvPicPr>
            <a:picLocks noChangeAspect="1"/>
          </p:cNvPicPr>
          <p:nvPr/>
        </p:nvPicPr>
        <p:blipFill>
          <a:blip r:embed="rId2" cstate="email">
            <a:lum bright="20000" contrast="66000"/>
          </a:blip>
          <a:srcRect/>
          <a:stretch>
            <a:fillRect/>
          </a:stretch>
        </p:blipFill>
        <p:spPr>
          <a:xfrm>
            <a:off x="3352800" y="2362200"/>
            <a:ext cx="31242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38.JPG"/>
          <p:cNvPicPr>
            <a:picLocks noChangeAspect="1"/>
          </p:cNvPicPr>
          <p:nvPr/>
        </p:nvPicPr>
        <p:blipFill>
          <a:blip r:embed="rId2" cstate="email">
            <a:lum bright="20000" contrast="67000"/>
          </a:blip>
          <a:srcRect/>
          <a:stretch>
            <a:fillRect/>
          </a:stretch>
        </p:blipFill>
        <p:spPr>
          <a:xfrm>
            <a:off x="2743200" y="1752600"/>
            <a:ext cx="47244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81000" y="457200"/>
            <a:ext cx="8382000" cy="5943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" name="Рисунок 2" descr="P4170039.JPG"/>
          <p:cNvPicPr>
            <a:picLocks noChangeAspect="1"/>
          </p:cNvPicPr>
          <p:nvPr/>
        </p:nvPicPr>
        <p:blipFill>
          <a:blip r:embed="rId2" cstate="email">
            <a:lum bright="20000" contrast="78000"/>
          </a:blip>
          <a:srcRect/>
          <a:stretch>
            <a:fillRect/>
          </a:stretch>
        </p:blipFill>
        <p:spPr>
          <a:xfrm>
            <a:off x="3810000" y="2057400"/>
            <a:ext cx="12192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x="1000" sy="1000" algn="ctr" rotWithShape="0">
              <a:srgbClr val="000000"/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25</Words>
  <PresentationFormat>Экран (4:3)</PresentationFormat>
  <Paragraphs>9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КУПЦОВЫ</dc:creator>
  <cp:lastModifiedBy>Евгений</cp:lastModifiedBy>
  <cp:revision>46</cp:revision>
  <dcterms:created xsi:type="dcterms:W3CDTF">2011-04-20T10:58:31Z</dcterms:created>
  <dcterms:modified xsi:type="dcterms:W3CDTF">2012-01-27T15:57:33Z</dcterms:modified>
</cp:coreProperties>
</file>