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348C36"/>
    <a:srgbClr val="19A76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/>
    <p:restoredTop sz="9460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15DF40-AFBD-490B-9C7D-7E185F462E9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91399E-0345-43B3-ABD6-7E0EDDCFE59F}" type="slidenum">
              <a:rPr lang="ru-RU"/>
              <a:pPr/>
              <a:t>1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0480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sz="1200"/>
            </a:lvl1pPr>
          </a:lstStyle>
          <a:p>
            <a:fld id="{3310DF4B-8571-4D4A-8970-5D98DCBD3B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A5498-80E3-4412-A582-BC45E217AE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DF23F-302E-4BE3-A962-D843EFC0F1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9D0A4-AE88-4995-BF9B-9FD69D2B1C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11A84-7417-41FF-B26C-7C834B1A60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598C8-1892-4359-A574-90883C4CAB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F84BF-DF79-46E2-AA0C-C1ADB9D935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53F78-F745-48EE-ACFE-D4F9309038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487C6-A4C0-43E1-B245-A31185061A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64F11-D3CF-49AD-A6EC-24D9CD0822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37F2A-87F0-45C7-A467-6FA894F8E1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A45CCD0-4C09-49E2-AF40-5E1E7ADFEBD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img.megatorrents.kz/graphic/images/2011/January/11/3ADC_4D2C3A17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img.megatorrents.kz/graphic/images/2011/January/11/37DE_4D2C3A17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school.xvatit.com/images/3/37/%D0%A7%D0%B5%D1%80%D1%87%D0%BD30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img.megatorrents.kz/image.php?id=31B5_4D2C3A31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http://img.megatorrents.kz/graphic/images/2011/January/11/4414_4D2C36F5.jpg" TargetMode="Externa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571480"/>
            <a:ext cx="81439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348C36"/>
                </a:solidFill>
              </a:rPr>
              <a:t>Урок черчения в 9а классе по теме : </a:t>
            </a:r>
          </a:p>
          <a:p>
            <a:pPr algn="ctr"/>
            <a:r>
              <a:rPr lang="ru-RU" sz="2800" b="1" dirty="0" smtClean="0">
                <a:solidFill>
                  <a:srgbClr val="348C36"/>
                </a:solidFill>
              </a:rPr>
              <a:t>«Прямоугольное проецирование на три взаимно перпендикулярные плоскости проекций».</a:t>
            </a:r>
            <a:endParaRPr lang="ru-RU" sz="2800" b="1" dirty="0">
              <a:solidFill>
                <a:srgbClr val="348C36"/>
              </a:solidFill>
            </a:endParaRPr>
          </a:p>
        </p:txBody>
      </p:sp>
      <p:sp>
        <p:nvSpPr>
          <p:cNvPr id="9" name="WordArt 7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654317" y="2857496"/>
            <a:ext cx="4418013" cy="1223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Проверка  решений.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901962" y="4714884"/>
            <a:ext cx="338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6600"/>
                </a:solidFill>
              </a:rPr>
              <a:t>(самоконтроль)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82" y="428604"/>
            <a:ext cx="15001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Задание 1.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928670"/>
            <a:ext cx="864399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Вставьте пропущенные слова в текст определений. </a:t>
            </a:r>
            <a:br>
              <a:rPr lang="ru-RU" b="1" dirty="0" smtClean="0"/>
            </a:br>
            <a:r>
              <a:rPr lang="ru-RU" dirty="0" smtClean="0"/>
              <a:t>1. Существует  </a:t>
            </a:r>
            <a:r>
              <a:rPr lang="ru-RU" b="1" i="1" dirty="0" smtClean="0"/>
              <a:t>центральное  и  параллельное </a:t>
            </a:r>
            <a:r>
              <a:rPr lang="ru-RU" dirty="0" smtClean="0"/>
              <a:t>проецирование.</a:t>
            </a:r>
          </a:p>
          <a:p>
            <a:r>
              <a:rPr lang="ru-RU" dirty="0" smtClean="0"/>
              <a:t>2</a:t>
            </a:r>
            <a:r>
              <a:rPr lang="ru-RU" dirty="0"/>
              <a:t>. Если </a:t>
            </a:r>
            <a:r>
              <a:rPr lang="en-US" dirty="0" smtClean="0"/>
              <a:t> </a:t>
            </a:r>
            <a:r>
              <a:rPr lang="ru-RU" b="1" i="1" dirty="0" smtClean="0"/>
              <a:t>проецирующие</a:t>
            </a:r>
            <a:r>
              <a:rPr lang="ru-RU" dirty="0" smtClean="0"/>
              <a:t> лучи </a:t>
            </a:r>
            <a:r>
              <a:rPr lang="ru-RU" dirty="0"/>
              <a:t>выходят из одной точки, проецирование называется </a:t>
            </a:r>
            <a:r>
              <a:rPr lang="ru-RU" dirty="0" smtClean="0"/>
              <a:t> </a:t>
            </a:r>
            <a:r>
              <a:rPr lang="ru-RU" b="1" i="1" dirty="0" smtClean="0"/>
              <a:t>центральным. </a:t>
            </a:r>
          </a:p>
          <a:p>
            <a:r>
              <a:rPr lang="ru-RU" dirty="0" smtClean="0"/>
              <a:t>3</a:t>
            </a:r>
            <a:r>
              <a:rPr lang="ru-RU" dirty="0"/>
              <a:t>. Если </a:t>
            </a:r>
            <a:r>
              <a:rPr lang="ru-RU" dirty="0" smtClean="0"/>
              <a:t> </a:t>
            </a:r>
            <a:r>
              <a:rPr lang="ru-RU" b="1" i="1" dirty="0" smtClean="0"/>
              <a:t>проецирующие</a:t>
            </a:r>
            <a:r>
              <a:rPr lang="ru-RU" dirty="0" smtClean="0"/>
              <a:t> лучи </a:t>
            </a:r>
            <a:r>
              <a:rPr lang="ru-RU" dirty="0"/>
              <a:t>направлены параллельно, проецирование называется </a:t>
            </a:r>
            <a:r>
              <a:rPr lang="ru-RU" dirty="0" smtClean="0"/>
              <a:t> </a:t>
            </a:r>
            <a:r>
              <a:rPr lang="ru-RU" b="1" i="1" dirty="0" smtClean="0"/>
              <a:t>параллельным. </a:t>
            </a:r>
          </a:p>
          <a:p>
            <a:r>
              <a:rPr lang="ru-RU" dirty="0" smtClean="0"/>
              <a:t>4</a:t>
            </a:r>
            <a:r>
              <a:rPr lang="ru-RU" dirty="0"/>
              <a:t>. Если </a:t>
            </a:r>
            <a:r>
              <a:rPr lang="ru-RU" b="1" i="1" dirty="0" smtClean="0"/>
              <a:t>проецирующие</a:t>
            </a:r>
            <a:r>
              <a:rPr lang="ru-RU" dirty="0" smtClean="0"/>
              <a:t> лучи </a:t>
            </a:r>
            <a:r>
              <a:rPr lang="ru-RU" dirty="0"/>
              <a:t>направлены параллельно друг другу и под углом 90 ° к плоскости проекций, то проецирование называется </a:t>
            </a:r>
            <a:r>
              <a:rPr lang="ru-RU" dirty="0" smtClean="0"/>
              <a:t> </a:t>
            </a:r>
            <a:r>
              <a:rPr lang="ru-RU" b="1" i="1" dirty="0" smtClean="0"/>
              <a:t>прямоугольным.</a:t>
            </a:r>
            <a:r>
              <a:rPr lang="ru-RU" dirty="0" smtClean="0"/>
              <a:t> </a:t>
            </a:r>
          </a:p>
          <a:p>
            <a:r>
              <a:rPr lang="ru-RU" dirty="0" smtClean="0"/>
              <a:t>5</a:t>
            </a:r>
            <a:r>
              <a:rPr lang="ru-RU" dirty="0"/>
              <a:t>. Натуральное изображение предмета на плоскости проекций получается только при </a:t>
            </a:r>
            <a:r>
              <a:rPr lang="ru-RU" b="1" i="1" dirty="0" smtClean="0"/>
              <a:t>прямоугольном </a:t>
            </a:r>
            <a:r>
              <a:rPr lang="ru-RU" dirty="0"/>
              <a:t>проецировании. </a:t>
            </a:r>
            <a:endParaRPr lang="ru-RU" dirty="0" smtClean="0"/>
          </a:p>
          <a:p>
            <a:r>
              <a:rPr lang="ru-RU" dirty="0" smtClean="0"/>
              <a:t>6</a:t>
            </a:r>
            <a:r>
              <a:rPr lang="ru-RU" dirty="0"/>
              <a:t>. Проекции располагаются  относительно </a:t>
            </a:r>
            <a:r>
              <a:rPr lang="ru-RU" dirty="0" smtClean="0"/>
              <a:t>друг друга в </a:t>
            </a:r>
            <a:r>
              <a:rPr lang="ru-RU" b="1" i="1" dirty="0" smtClean="0"/>
              <a:t>проекционной связи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7.Основоположником </a:t>
            </a:r>
            <a:r>
              <a:rPr lang="ru-RU" dirty="0"/>
              <a:t>метода прямоугольного проецирования является </a:t>
            </a:r>
            <a:r>
              <a:rPr lang="ru-RU" dirty="0" smtClean="0"/>
              <a:t> </a:t>
            </a:r>
            <a:r>
              <a:rPr lang="ru-RU" b="1" i="1" dirty="0" smtClean="0"/>
              <a:t>Гаспар Монж.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000892" y="5643578"/>
            <a:ext cx="14287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 балла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357166"/>
            <a:ext cx="12634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Задание 2.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44" y="928670"/>
            <a:ext cx="8786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Исследовательский проект.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Установите соответствие главных видов, обозначенных цифрами, деталям, обозначенным буквами, и запишите ответ в тетради.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9458" name="Picture 2" descr="http://img.megatorrents.kz/graphic/images/2011/January/11/3ADC_4D2C3A17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513114" y="1928802"/>
            <a:ext cx="4487514" cy="3186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 descr="ACDC_4D2C36F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4572008"/>
            <a:ext cx="315626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0" y="5857892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(4 балла)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5879" y="500042"/>
            <a:ext cx="9058121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Задание 3.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Упражнение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на повторение знаний геометрических тел.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 словесному описанию найти наглядное изображение детали. 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Текст описания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Основание детали имеет форму прямоугольного параллелепипеда,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в меньших гранях которого выполнены пазы, имеющие форму правильной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четырехугольной призмы. В центре верхней грани параллелепипеда расположен усеченный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конус, вдоль оси которого проходит сквозное цилиндрическое отверстие.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8434" name="Picture 2" descr="http://img.megatorrents.kz/graphic/images/2011/January/11/37DE_4D2C3A17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857223" y="2757748"/>
            <a:ext cx="3633193" cy="381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86446" y="5072074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Ответ:</a:t>
            </a:r>
            <a:r>
              <a:rPr lang="ru-RU" dirty="0"/>
              <a:t> деталь № 3                                                                                                 </a:t>
            </a:r>
            <a:r>
              <a:rPr lang="ru-RU" b="1" i="1" dirty="0"/>
              <a:t>(1 балл)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214290"/>
            <a:ext cx="132119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1505" name="Picture 1" descr="Черчн30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85720" y="1413374"/>
            <a:ext cx="3429024" cy="5431673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457200"/>
            <a:ext cx="807009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Найдите соответствие технических рисунков деталей и их фронтальных проекций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(направление проецирования отмечено стрелкой).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 разрозненным изображениям чертежа составьте чертеж каждой детали,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состоящий из трех изображений. Ответ запишите в таблицу (рис. 129).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29057" y="3643314"/>
          <a:ext cx="5006016" cy="1280160"/>
        </p:xfrm>
        <a:graphic>
          <a:graphicData uri="http://schemas.openxmlformats.org/drawingml/2006/table">
            <a:tbl>
              <a:tblPr/>
              <a:tblGrid>
                <a:gridCol w="1251111"/>
                <a:gridCol w="1251635"/>
                <a:gridCol w="1251635"/>
                <a:gridCol w="1251635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Технические рисунки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Фронтальная проекция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Горизонтальная проекция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Профильная проекция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7858148" y="5786454"/>
            <a:ext cx="114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(4 балла)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2132" y="314324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57232"/>
            <a:ext cx="89297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Задание </a:t>
            </a:r>
            <a:r>
              <a:rPr lang="ru-RU" b="1" dirty="0" smtClean="0"/>
              <a:t>№</a:t>
            </a:r>
            <a:r>
              <a:rPr lang="en-US" b="1" dirty="0" smtClean="0"/>
              <a:t>5</a:t>
            </a:r>
            <a:r>
              <a:rPr lang="ru-RU" b="1" dirty="0" smtClean="0"/>
              <a:t>. </a:t>
            </a:r>
          </a:p>
          <a:p>
            <a:r>
              <a:rPr lang="ru-RU" b="1" dirty="0" smtClean="0"/>
              <a:t>Исследовательский </a:t>
            </a:r>
            <a:r>
              <a:rPr lang="ru-RU" b="1" dirty="0"/>
              <a:t>проект</a:t>
            </a:r>
            <a:r>
              <a:rPr lang="ru-RU" dirty="0" smtClean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Найдите фронтальную и горизонтальную проекции к данному наглядному изображению. Записать ответ в тетрадь.</a:t>
            </a:r>
          </a:p>
        </p:txBody>
      </p:sp>
      <p:pic>
        <p:nvPicPr>
          <p:cNvPr id="20481" name="iimg" descr="http://img.megatorrents.kz/image.php?id=31B5_4D2C3A31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500034" y="2714620"/>
            <a:ext cx="5357850" cy="2464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2" name="Picture 2" descr="http://img.megatorrents.kz/graphic/images/2011/January/11/4414_4D2C36F5.jp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642910" y="5429264"/>
            <a:ext cx="4574164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7358082" y="5786454"/>
            <a:ext cx="1221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(4 балла)</a:t>
            </a:r>
            <a:endParaRPr lang="ru-RU" dirty="0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V="1">
            <a:off x="571472" y="4500570"/>
            <a:ext cx="34290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85728"/>
            <a:ext cx="885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Задание </a:t>
            </a:r>
            <a:r>
              <a:rPr lang="ru-RU" b="1" dirty="0" smtClean="0"/>
              <a:t>№</a:t>
            </a:r>
            <a:r>
              <a:rPr lang="en-US" b="1" dirty="0" smtClean="0"/>
              <a:t>6</a:t>
            </a:r>
            <a:r>
              <a:rPr lang="ru-RU" b="1" dirty="0" smtClean="0"/>
              <a:t>. </a:t>
            </a:r>
          </a:p>
          <a:p>
            <a:r>
              <a:rPr lang="ru-RU" b="1" dirty="0" smtClean="0"/>
              <a:t>Творческая </a:t>
            </a:r>
            <a:r>
              <a:rPr lang="ru-RU" b="1" dirty="0"/>
              <a:t>работа и проверка его выполнения</a:t>
            </a:r>
            <a:r>
              <a:rPr lang="ru-RU" dirty="0"/>
              <a:t> (творческий проект) </a:t>
            </a:r>
          </a:p>
        </p:txBody>
      </p:sp>
      <p:pic>
        <p:nvPicPr>
          <p:cNvPr id="22530" name="Picture 2" descr="CEE9_4D2C36F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1214422"/>
            <a:ext cx="6861371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71472" y="4357694"/>
            <a:ext cx="84296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• Перечертить фронтальную проекцию в рабочую тетрадь. </a:t>
            </a:r>
            <a:br>
              <a:rPr lang="ru-RU" i="1" dirty="0"/>
            </a:br>
            <a:r>
              <a:rPr lang="ru-RU" i="1" dirty="0"/>
              <a:t>• Дочертить горизонтальную проекцию, изменив форму детали с целью уменьшения её массы. </a:t>
            </a:r>
            <a:br>
              <a:rPr lang="ru-RU" i="1" dirty="0"/>
            </a:br>
            <a:r>
              <a:rPr lang="ru-RU" i="1" dirty="0"/>
              <a:t>• При необходимости внести изменения на фронтальной проекции. </a:t>
            </a:r>
            <a:r>
              <a:rPr lang="ru-RU" i="1"/>
              <a:t/>
            </a:r>
            <a:br>
              <a:rPr lang="ru-RU" i="1"/>
            </a:br>
            <a:endParaRPr lang="ru-RU" dirty="0"/>
          </a:p>
          <a:p>
            <a:r>
              <a:rPr lang="ru-RU" b="1" i="1" dirty="0"/>
              <a:t>(10 баллов)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267652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357166"/>
            <a:ext cx="250507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28604"/>
            <a:ext cx="231457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3505223"/>
            <a:ext cx="2514600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o many files design templat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Too many files design template</Template>
  <TotalTime>55</TotalTime>
  <Words>175</Words>
  <Application>Microsoft Office PowerPoint</Application>
  <PresentationFormat>Экран (4:3)</PresentationFormat>
  <Paragraphs>68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Too many files design template</vt:lpstr>
      <vt:lpstr>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subject/>
  <dc:creator>User</dc:creator>
  <cp:keywords/>
  <dc:description/>
  <cp:lastModifiedBy>User</cp:lastModifiedBy>
  <cp:revision>10</cp:revision>
  <dcterms:created xsi:type="dcterms:W3CDTF">2012-01-03T18:13:28Z</dcterms:created>
  <dcterms:modified xsi:type="dcterms:W3CDTF">2012-01-22T17:31:03Z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TC011594411049</vt:lpwstr>
  </property>
</Properties>
</file>