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1D060-38F2-4E36-9175-B0F8B844D6CD}" type="datetimeFigureOut">
              <a:rPr lang="ru-RU" smtClean="0"/>
              <a:pPr/>
              <a:t>30.08.2011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674B7-861C-4A62-934A-254D40338F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988840"/>
            <a:ext cx="7772400" cy="1470025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Загадки русской души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(на страницах литературы)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60648"/>
            <a:ext cx="6440760" cy="62292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МОУ Гимназия № 54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355976" y="3861048"/>
            <a:ext cx="4496544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Крившенко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Лариса Григорьевна,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заслуженный учитель РФ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475656" y="5877272"/>
            <a:ext cx="6440760" cy="62292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г. Краснодар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2011 год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501122" cy="6072230"/>
          </a:xfrm>
        </p:spPr>
        <p:txBody>
          <a:bodyPr>
            <a:noAutofit/>
          </a:bodyPr>
          <a:lstStyle/>
          <a:p>
            <a:pPr marL="0" indent="449263" algn="ctr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Громко и противоречиво заявляет о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душе</a:t>
            </a:r>
          </a:p>
          <a:p>
            <a:pPr marL="0" indent="449263">
              <a:spcBef>
                <a:spcPts val="0"/>
              </a:spcBef>
              <a:buNone/>
              <a:tabLst>
                <a:tab pos="179388" algn="l"/>
              </a:tabLs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Оскар Уайльд в психологической сказке «Рыбак и его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449263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Дева морская отвечает рыбаку:</a:t>
            </a:r>
          </a:p>
          <a:p>
            <a:pPr marL="0" indent="449263"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тебя человечья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Прогони свою душу прочь, и мне можно будет тебя полюбить. И сказал себе юный рыбак:</a:t>
            </a:r>
          </a:p>
          <a:p>
            <a:pPr marL="0" indent="449263"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что мне моя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 Мне не дано ее видеть.  Я не могу прикоснуться к ней. Я не знаю, какая она. И вправду, я прогоню ее прочь, и будет мне великая радость.</a:t>
            </a:r>
          </a:p>
          <a:p>
            <a:pPr marL="0" indent="449263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сказал Рыбаку Священник, читавший Библию:</a:t>
            </a:r>
          </a:p>
          <a:p>
            <a:pPr marL="0" indent="449263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Душа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есть самое святое в человеке, и дарована она нам господом Богом, чтобы мы достойно владели ею. Нет ничего драгоценнее, чем душа человеческая, она стоит всего золота на свете.</a:t>
            </a:r>
          </a:p>
          <a:p>
            <a:pPr marL="0" indent="449263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О. Уайльд показал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душу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как дар человечеству от самого Создателя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Русская литература А.С.Пушкин «Поэт»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 лишь божественный глагол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слуха четкого коснется,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Душа поэта встрепенется,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пробудившийся орел.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«Признание»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Пора, пора мне быть умней!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 изучаю по всем приметам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Болезнь любви в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моей…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М.Ю. Лермонтов «Монолог»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Поверь, ничтожество есть благо в здешнем свете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чему глубокие познанья, жажда славы…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этом стихотворении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отображение внутреннего состояния поэта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сердцу тяжко, и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тоскует…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зная ни любви, ни дружбы сладкой…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Средь бурь пустых томится юность наша,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быстро злобы яд ее мрачит,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нам горька остылой жизни чаша;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уж ничто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веселит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поэме «Мцыри» душа сравнивается с благодатным и таинственным цветком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можно ль рассказать?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вырос в сумрачных стенах,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Душой дитя, судьбой монах…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душе я клятву произнес…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329642" cy="5626121"/>
          </a:xfrm>
        </p:spPr>
        <p:txBody>
          <a:bodyPr/>
          <a:lstStyle/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«История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человеческой» изображена М.Ю. Лермонтовым в романе «Герой нашего времени». В предисловии к «Журналу Печорина» читаем: «…история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едва ли не любопытнее и не полезнее истории целого народа, особенно когда она – следствие наблюдений ума зрелого над самим собой…»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6048672"/>
          </a:xfrm>
        </p:spPr>
        <p:txBody>
          <a:bodyPr>
            <a:normAutofit fontScale="85000" lnSpcReduction="20000"/>
          </a:bodyPr>
          <a:lstStyle/>
          <a:p>
            <a:pPr marL="0" indent="35242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Л.Н. Толстой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атобиографической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трилогии («Детство», «Отрочество», «Юность») тоже дает «Историю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человеческой» – умственное и нравственное развитие Николеньки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Иртеньева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5242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Л. Толстой, по мнению Н. Чернышевского, открыл «диалектику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(«психологический процесс», его формы, законы…)</a:t>
            </a:r>
          </a:p>
          <a:p>
            <a:pPr marL="0" indent="35242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Смятение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ее развитие Л.Толстой прослеживал и у других героев: Нехлюдов в «Утре помещика» и в «Воскресении», Оленин в «Казаках», Андрей Болконский и Пьер Безухов в «Войне и мире», Константин Левин в «Анне Карениной»</a:t>
            </a:r>
          </a:p>
          <a:p>
            <a:pPr marL="0" indent="35242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«Что в мире поэтичнее, прелестнее чистой юношеской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 радостной любовью откликающейся на все, что представляется ей возвышенным и благородным, чистым и прекрасным, как она сама?» (Н.Г. Чернышевский)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>
            <a:normAutofit fontScale="77500" lnSpcReduction="20000"/>
          </a:bodyPr>
          <a:lstStyle/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сердцевина поэтов «серебряного века».</a:t>
            </a:r>
          </a:p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Мужественные, сильные, трагические поэтессы А.А. Ахматова и М.И. Цветаева – голос, сердце и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своей эпохи.</a:t>
            </a:r>
          </a:p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правая и левая рука,</a:t>
            </a:r>
          </a:p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Твоя душа моей душе близка</a:t>
            </a:r>
          </a:p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 смежены, блаженно и тепло,</a:t>
            </a:r>
          </a:p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правое и левое крыло</a:t>
            </a:r>
          </a:p>
          <a:p>
            <a:pPr marL="0" indent="449263"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М.И.Цветаева «Как правая и левая рука»</a:t>
            </a:r>
          </a:p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Исповедальные, молитвенные строки А.А. Ахматовой, как последний крик</a:t>
            </a:r>
          </a:p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хулил меня, не славил,</a:t>
            </a:r>
          </a:p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друзья и как враги.</a:t>
            </a:r>
          </a:p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мне оставил</a:t>
            </a:r>
          </a:p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сказал: побереги.</a:t>
            </a:r>
          </a:p>
          <a:p>
            <a:pPr marL="0" indent="449263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fontScale="92500" lnSpcReduction="20000"/>
          </a:bodyPr>
          <a:lstStyle/>
          <a:p>
            <a:pPr marL="0" indent="3603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душе, как к создателю, за силой, за помощью обращается А.Ахматова:</a:t>
            </a:r>
          </a:p>
          <a:p>
            <a:pPr marL="0" indent="3603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говорю сейчас словами теми,</a:t>
            </a:r>
          </a:p>
          <a:p>
            <a:pPr marL="0" indent="3603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только раз рождаются в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3603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 сказки давней горестных заметок,</a:t>
            </a:r>
          </a:p>
          <a:p>
            <a:pPr marL="0" indent="3603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Душа моя, не тронь  и не шуми.</a:t>
            </a:r>
          </a:p>
          <a:p>
            <a:pPr marL="0" indent="360363"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«Вечерняя тишина»</a:t>
            </a:r>
          </a:p>
          <a:p>
            <a:pPr marL="0" indent="3603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Метафоричность, уникальность и завораживающие эпитеты – такова мелодика стихотворения Н.С. Гумилева «Сады души».</a:t>
            </a:r>
          </a:p>
          <a:p>
            <a:pPr marL="0" indent="3603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Сады моей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всегда узорны,</a:t>
            </a:r>
          </a:p>
          <a:p>
            <a:pPr marL="0" indent="3603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них ветры так свежи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тиховейны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3603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них золотой песок и мрамор черный,</a:t>
            </a:r>
          </a:p>
          <a:p>
            <a:pPr marL="0" indent="3603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Глубокие, прозрачные бассейны.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572560" cy="635798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не смотрю на мир бегущих мимо,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Мои мечты, лишь вечному покорны.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Пускай сирокко бесится в пустыне,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Сады моей души всегда узорны.</a:t>
            </a:r>
          </a:p>
          <a:p>
            <a:pPr marL="0" indent="3603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Б.Л. Пастернак в стихах «Определение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волнуется, тревожится» размышляет о душе.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О, вольноотпущенница, если вспомнится,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О, если забудется, пленница лет.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мнению многих,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паломница,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По-моему – тень без особых примет.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У Осипа Мандельштама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подобна искусству.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Отчего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 певуча…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35798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С.А. Есенина – нечто одушевленное.</a:t>
            </a:r>
          </a:p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грустит о небесах,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Она нездешних нив жилища…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Ваших душ безлиственную осень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Мне нравится в потемках освещать…</a:t>
            </a:r>
          </a:p>
          <a:p>
            <a:pPr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«Исповедь хулигана»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Гениальный и громогласный В.В.Маяковский пишет о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присущей ему силой, страстью и вызовом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 У меня в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 одного седого волоса,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старческой нежности нет в ней…</a:t>
            </a:r>
          </a:p>
          <a:p>
            <a:pPr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«Облако в штанах»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…Завтра забудешь,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что тебя короновал,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что душу цветущую любовью выжег,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и суетных дней взметенный карнавал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растреплет страницы моих книжек.</a:t>
            </a:r>
          </a:p>
          <a:p>
            <a:pPr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Лиличка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.Вместо письма»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Крившенко Лариса Григорьевна, учитель русского языка и литературы МОУ Гимназии № 54</a:t>
            </a:r>
            <a:endParaRPr lang="ru-RU" dirty="0"/>
          </a:p>
        </p:txBody>
      </p:sp>
      <p:pic>
        <p:nvPicPr>
          <p:cNvPr id="4" name="Содержимое 3" descr="Фото Л.Г..jpg"/>
          <p:cNvPicPr>
            <a:picLocks noGrp="1" noChangeAspect="1"/>
          </p:cNvPicPr>
          <p:nvPr>
            <p:ph idx="1"/>
          </p:nvPr>
        </p:nvPicPr>
        <p:blipFill>
          <a:blip r:embed="rId2"/>
          <a:srcRect b="15983"/>
          <a:stretch>
            <a:fillRect/>
          </a:stretch>
        </p:blipFill>
        <p:spPr>
          <a:xfrm>
            <a:off x="3643306" y="2000240"/>
            <a:ext cx="1692000" cy="3543310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643998" cy="6357982"/>
          </a:xfrm>
        </p:spPr>
        <p:txBody>
          <a:bodyPr/>
          <a:lstStyle/>
          <a:p>
            <a:pPr marL="0" indent="63023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А.М. Горький в сказке в стихах «Девушка и смерть» воспевает жизненную энергию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ее дыхание.</a:t>
            </a:r>
          </a:p>
          <a:p>
            <a:pPr marL="0" indent="63023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Смертушка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! Душой прошу тебя – </a:t>
            </a:r>
          </a:p>
          <a:p>
            <a:pPr marL="0" indent="63023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Дай ты мне еще поцеловаться!...</a:t>
            </a:r>
          </a:p>
          <a:p>
            <a:pPr marL="0" indent="630238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63023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«Гранатовом браслете» А.И.Куприна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Веры Николаевны Шеиной живет и сострадает под аккомпанемент «Второй сонаты» Бетховена:«И душа ее как будто бы раздвоилась… И думаю, что трудно расстаться телу с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Нет ничего нежнее и ранимее, чем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человека.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велика заслуга писателя, эту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постигшего, помогающего каждому из нас понять самого себя.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329642" cy="5626121"/>
          </a:xfrm>
        </p:spPr>
        <p:txBody>
          <a:bodyPr>
            <a:noAutofit/>
          </a:bodyPr>
          <a:lstStyle/>
          <a:p>
            <a:pPr marL="0" indent="449263" algn="ctr">
              <a:buNone/>
            </a:pP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это мы. </a:t>
            </a:r>
          </a:p>
          <a:p>
            <a:pPr marL="0" indent="449263" algn="ctr">
              <a:buNone/>
            </a:pP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это люди. </a:t>
            </a:r>
          </a:p>
          <a:p>
            <a:pPr marL="0" indent="449263" algn="ctr">
              <a:buNone/>
            </a:pP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это святыни, храм, монастырь.</a:t>
            </a:r>
          </a:p>
          <a:p>
            <a:pPr marL="0" indent="449263" algn="ctr">
              <a:buNone/>
            </a:pP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это ангел.</a:t>
            </a:r>
          </a:p>
          <a:p>
            <a:pPr marL="0" indent="449263" algn="ctr">
              <a:buNone/>
            </a:pP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все самое светлое в человеке.</a:t>
            </a:r>
          </a:p>
          <a:p>
            <a:pPr marL="0" indent="449263" algn="ctr">
              <a:buNone/>
            </a:pPr>
            <a:endParaRPr lang="ru-RU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49263"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И если ты хотя бы раз улыбнулся от чистого сердца – значит у тебя есть </a:t>
            </a: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>душа.</a:t>
            </a:r>
            <a:endParaRPr lang="ru-RU" sz="36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внутренний, психологический мир человека, его сознания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 или иное свойство характера, а также человек с теми или иными свойствами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вдохновитель чего-нибудь, главное лицо (переносное)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старину: крепостной, крестьянин</a:t>
            </a:r>
          </a:p>
          <a:p>
            <a:pPr marL="514350" indent="-514350"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Толковый словарь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352928" cy="612068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Внутренний мир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Чувство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Вдохновение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Внутреннее чувство</a:t>
            </a:r>
          </a:p>
          <a:p>
            <a:pPr marL="514350" indent="-514350"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Словарь синонимов</a:t>
            </a:r>
          </a:p>
          <a:p>
            <a:pPr marL="514350" indent="-514350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тело, плоть</a:t>
            </a:r>
          </a:p>
          <a:p>
            <a:pPr marL="514350" indent="-514350"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Словарь антонимов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Духовный – относящийся к умственной деятельности, к области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духа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Пословицы и поговорки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 душе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Душа не одежда, наизнанку не вывернешь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Душа не яблоко, ее не разделишь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Душой измерь, умом проверь, тогда и верь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чужую душу не распинайся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человека душа там, где у него болит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большой души и боль велика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Чужая душа – бездонный мир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хорошего слова душа расцветает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Грязная душа хуже грязного тела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Словарь фразеологизмов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Бальзам на душу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 души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Брать за душу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душе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Влезть в душу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чем душа держится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Душа в душу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Душа в пятки ушла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есть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Воплощение безграничного пространства Вселенной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Загадочный инструмент, отображающий вечное духовное содержание</a:t>
            </a:r>
          </a:p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вечность, она вне времени, она есть у всего, что окружает нас. </a:t>
            </a:r>
          </a:p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заставляет биться: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Сердце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Любить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Плакать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Изнывать от отчаяния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Задыхаться от счастья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329642" cy="56261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«История </a:t>
            </a: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души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человеческой», то есть желание заглянуть в тайны внутреннего мира, попытка разобраться в «я» героя, волновала многих писателей и поэтов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>
            <a:normAutofit fontScale="92500" lnSpcReduction="20000"/>
          </a:bodyPr>
          <a:lstStyle/>
          <a:p>
            <a:pPr marL="0" indent="44926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Зимой цветок теряет лишь свой вид, но сохраняет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хоть и спит.</a:t>
            </a:r>
          </a:p>
          <a:p>
            <a:pPr marL="0" indent="449263"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У. Шекспир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то, что кисть иль бренный карандаш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глазах потомства оживить не в силах,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Грядущим поколеньям передать,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созвездиях ты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телом милым.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Твоя краса – покров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моей,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Сплетенной навсегда с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душой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твоей,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Твоя – в моей, моя – в груди твоей: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 как же буду я тебя старей?!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1337</Words>
  <Application>Microsoft Office PowerPoint</Application>
  <PresentationFormat>Экран (4:3)</PresentationFormat>
  <Paragraphs>167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Загадки русской души  (на страницах литературы)</vt:lpstr>
      <vt:lpstr>Крившенко Лариса Григорьевна, учитель русского языка и литературы МОУ Гимназии № 54</vt:lpstr>
      <vt:lpstr>Слайд 3</vt:lpstr>
      <vt:lpstr>Слайд 4</vt:lpstr>
      <vt:lpstr>Пословицы и поговорки о душе</vt:lpstr>
      <vt:lpstr>Словарь фразеологизмов</vt:lpstr>
      <vt:lpstr>Что есть душа</vt:lpstr>
      <vt:lpstr>Слайд 8</vt:lpstr>
      <vt:lpstr>Слайд 9</vt:lpstr>
      <vt:lpstr>Слайд 10</vt:lpstr>
      <vt:lpstr>Русская литература А.С.Пушкин «Поэт»</vt:lpstr>
      <vt:lpstr>М.Ю. Лермонтов «Монолог»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Microsoft Corp.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Загадки русской души  (на страницах литературы)</dc:title>
  <dc:creator>Bill Gates</dc:creator>
  <cp:lastModifiedBy>Крившенко Л.Г.</cp:lastModifiedBy>
  <cp:revision>25</cp:revision>
  <dcterms:created xsi:type="dcterms:W3CDTF">2011-03-21T18:28:06Z</dcterms:created>
  <dcterms:modified xsi:type="dcterms:W3CDTF">2011-08-30T08:22:15Z</dcterms:modified>
</cp:coreProperties>
</file>