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72" r:id="rId3"/>
    <p:sldId id="281" r:id="rId4"/>
    <p:sldId id="276" r:id="rId5"/>
    <p:sldId id="282" r:id="rId6"/>
    <p:sldId id="28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990099"/>
    <a:srgbClr val="006600"/>
    <a:srgbClr val="CC00CC"/>
    <a:srgbClr val="33CC33"/>
    <a:srgbClr val="FF0066"/>
    <a:srgbClr val="FF6600"/>
    <a:srgbClr val="FF00FF"/>
    <a:srgbClr val="66FF33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571604" y="1142984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15140" y="1142984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1643042" y="1643050"/>
            <a:ext cx="5857916" cy="2974137"/>
            <a:chOff x="1643042" y="1643050"/>
            <a:chExt cx="5857916" cy="2974137"/>
          </a:xfrm>
        </p:grpSpPr>
        <p:sp>
          <p:nvSpPr>
            <p:cNvPr id="26" name="TextBox 25"/>
            <p:cNvSpPr txBox="1"/>
            <p:nvPr/>
          </p:nvSpPr>
          <p:spPr>
            <a:xfrm>
              <a:off x="1785918" y="378619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86578" y="350043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214546" y="1643050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071935" y="2785661"/>
              <a:ext cx="2285222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214546" y="3929066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5572926" y="2785264"/>
              <a:ext cx="2286016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214546" y="1643050"/>
              <a:ext cx="4429156" cy="2214578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643042" y="2357430"/>
              <a:ext cx="5000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ru-RU" sz="40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57620" y="1928802"/>
              <a:ext cx="8572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16</a:t>
              </a:r>
              <a:endParaRPr lang="ru-RU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 flipV="1">
              <a:off x="2214546" y="1643050"/>
              <a:ext cx="4500594" cy="2286016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071934" y="278605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4965700" y="2527300"/>
              <a:ext cx="103717" cy="444500"/>
            </a:xfrm>
            <a:custGeom>
              <a:avLst/>
              <a:gdLst>
                <a:gd name="connsiteX0" fmla="*/ 0 w 103717"/>
                <a:gd name="connsiteY0" fmla="*/ 0 h 444500"/>
                <a:gd name="connsiteX1" fmla="*/ 88900 w 103717"/>
                <a:gd name="connsiteY1" fmla="*/ 215900 h 444500"/>
                <a:gd name="connsiteX2" fmla="*/ 88900 w 103717"/>
                <a:gd name="connsiteY2" fmla="*/ 355600 h 444500"/>
                <a:gd name="connsiteX3" fmla="*/ 12700 w 103717"/>
                <a:gd name="connsiteY3" fmla="*/ 444500 h 44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717" h="444500">
                  <a:moveTo>
                    <a:pt x="0" y="0"/>
                  </a:moveTo>
                  <a:cubicBezTo>
                    <a:pt x="37041" y="78316"/>
                    <a:pt x="74083" y="156633"/>
                    <a:pt x="88900" y="215900"/>
                  </a:cubicBezTo>
                  <a:cubicBezTo>
                    <a:pt x="103717" y="275167"/>
                    <a:pt x="101600" y="317500"/>
                    <a:pt x="88900" y="355600"/>
                  </a:cubicBezTo>
                  <a:cubicBezTo>
                    <a:pt x="76200" y="393700"/>
                    <a:pt x="12700" y="444500"/>
                    <a:pt x="12700" y="444500"/>
                  </a:cubicBezTo>
                </a:path>
              </a:pathLst>
            </a:custGeom>
            <a:ln w="5715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428728" y="4643446"/>
          <a:ext cx="6943725" cy="1504950"/>
        </p:xfrm>
        <a:graphic>
          <a:graphicData uri="http://schemas.openxmlformats.org/presentationml/2006/ole">
            <p:oleObj spid="_x0000_s43011" name="Формула" r:id="rId3" imgW="1993680" imgH="43164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1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6342063" y="531813"/>
          <a:ext cx="2532062" cy="723900"/>
        </p:xfrm>
        <a:graphic>
          <a:graphicData uri="http://schemas.openxmlformats.org/presentationml/2006/ole">
            <p:oleObj spid="_x0000_s43012" name="Формула" r:id="rId4" imgW="799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99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285720" y="857232"/>
            <a:ext cx="6643734" cy="3831393"/>
            <a:chOff x="285720" y="857232"/>
            <a:chExt cx="6643734" cy="3831393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607191" y="1893083"/>
              <a:ext cx="2500330" cy="18573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14546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15074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786050" y="1571612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214810" y="1928802"/>
              <a:ext cx="2500330" cy="1785950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 rot="16200000" flipH="1">
              <a:off x="2464579" y="1964521"/>
              <a:ext cx="2428892" cy="1785950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6200000" flipH="1">
              <a:off x="1786315" y="2571347"/>
              <a:ext cx="356396" cy="214314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3357554" y="2571744"/>
              <a:ext cx="357190" cy="214314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000100" y="4714884"/>
          <a:ext cx="5527675" cy="1504950"/>
        </p:xfrm>
        <a:graphic>
          <a:graphicData uri="http://schemas.openxmlformats.org/presentationml/2006/ole">
            <p:oleObj spid="_x0000_s40963" name="Формула" r:id="rId3" imgW="1587240" imgH="43164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2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5143504" y="357166"/>
          <a:ext cx="3617912" cy="723900"/>
        </p:xfrm>
        <a:graphic>
          <a:graphicData uri="http://schemas.openxmlformats.org/presentationml/2006/ole">
            <p:oleObj spid="_x0000_s40964" name="Формула" r:id="rId4" imgW="1143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357158" y="4786322"/>
          <a:ext cx="8489950" cy="1504950"/>
        </p:xfrm>
        <a:graphic>
          <a:graphicData uri="http://schemas.openxmlformats.org/presentationml/2006/ole">
            <p:oleObj spid="_x0000_s54274" name="Формула" r:id="rId3" imgW="2438280" imgH="431640" progId="Equation.3">
              <p:embed/>
            </p:oleObj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1571604" y="1142984"/>
            <a:ext cx="5929354" cy="3545641"/>
            <a:chOff x="1571604" y="1142984"/>
            <a:chExt cx="5929354" cy="3545641"/>
          </a:xfrm>
        </p:grpSpPr>
        <p:cxnSp>
          <p:nvCxnSpPr>
            <p:cNvPr id="33" name="Прямая соединительная линия 32"/>
            <p:cNvCxnSpPr>
              <a:stCxn id="22" idx="2"/>
            </p:cNvCxnSpPr>
            <p:nvPr/>
          </p:nvCxnSpPr>
          <p:spPr>
            <a:xfrm rot="5400000">
              <a:off x="3844491" y="3344432"/>
              <a:ext cx="1169267" cy="1588"/>
            </a:xfrm>
            <a:prstGeom prst="line">
              <a:avLst/>
            </a:prstGeom>
            <a:ln w="76200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785918" y="378619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71604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715140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86578" y="350043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214546" y="1643050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071935" y="2785661"/>
              <a:ext cx="2285222" cy="1588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214546" y="3929066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5572926" y="2785264"/>
              <a:ext cx="2286016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214546" y="1643050"/>
              <a:ext cx="4429156" cy="2214578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857488" y="2143116"/>
              <a:ext cx="8572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12</a:t>
              </a:r>
              <a:endParaRPr lang="ru-RU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 flipV="1">
              <a:off x="2214546" y="1643050"/>
              <a:ext cx="4500594" cy="2286016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071934" y="192880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429124" y="3571876"/>
              <a:ext cx="285752" cy="1588"/>
            </a:xfrm>
            <a:prstGeom prst="line">
              <a:avLst/>
            </a:prstGeom>
            <a:ln w="5715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4537075" y="3749677"/>
              <a:ext cx="357190" cy="1588"/>
            </a:xfrm>
            <a:prstGeom prst="line">
              <a:avLst/>
            </a:prstGeom>
            <a:ln w="5715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4071934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Н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6563134" y="571480"/>
          <a:ext cx="2089562" cy="642942"/>
        </p:xfrm>
        <a:graphic>
          <a:graphicData uri="http://schemas.openxmlformats.org/presentationml/2006/ole">
            <p:oleObj spid="_x0000_s54275" name="Формула" r:id="rId4" imgW="660240" imgH="203040" progId="Equation.3">
              <p:embed/>
            </p:oleObj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3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99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2500298" y="92867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285720" y="1000108"/>
            <a:ext cx="7000924" cy="3759955"/>
            <a:chOff x="285720" y="1000108"/>
            <a:chExt cx="7000924" cy="375995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3215472" y="3928272"/>
              <a:ext cx="285752" cy="1588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3000364" y="3786190"/>
              <a:ext cx="357190" cy="1588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786183" y="1785529"/>
              <a:ext cx="2428892" cy="2143934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572264" y="100010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071802" y="1643050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393405" y="1821645"/>
              <a:ext cx="2428892" cy="2071702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1821637" y="2821777"/>
              <a:ext cx="2428892" cy="71438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43174" y="3929066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Н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71802" y="2428868"/>
              <a:ext cx="5000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4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868363" y="4672013"/>
          <a:ext cx="5792787" cy="1592262"/>
        </p:xfrm>
        <a:graphic>
          <a:graphicData uri="http://schemas.openxmlformats.org/presentationml/2006/ole">
            <p:oleObj spid="_x0000_s45059" name="Формула" r:id="rId3" imgW="1663560" imgH="457200" progId="Equation.3">
              <p:embed/>
            </p:oleObj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5143500" y="357188"/>
          <a:ext cx="3617913" cy="723900"/>
        </p:xfrm>
        <a:graphic>
          <a:graphicData uri="http://schemas.openxmlformats.org/presentationml/2006/ole">
            <p:oleObj spid="_x0000_s45060" name="Формула" r:id="rId4" imgW="1143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714348" y="4786322"/>
          <a:ext cx="6943725" cy="1504950"/>
        </p:xfrm>
        <a:graphic>
          <a:graphicData uri="http://schemas.openxmlformats.org/presentationml/2006/ole">
            <p:oleObj spid="_x0000_s55298" name="Формула" r:id="rId3" imgW="1993680" imgH="43164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5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571604" y="1142984"/>
            <a:ext cx="5929354" cy="3474203"/>
            <a:chOff x="1571604" y="1142984"/>
            <a:chExt cx="5929354" cy="3474203"/>
          </a:xfrm>
        </p:grpSpPr>
        <p:sp>
          <p:nvSpPr>
            <p:cNvPr id="26" name="TextBox 25"/>
            <p:cNvSpPr txBox="1"/>
            <p:nvPr/>
          </p:nvSpPr>
          <p:spPr>
            <a:xfrm>
              <a:off x="1785918" y="378619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71604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715140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86578" y="350043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214546" y="1643050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071935" y="2785661"/>
              <a:ext cx="2285222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214546" y="3929066"/>
              <a:ext cx="4500594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5572926" y="2785264"/>
              <a:ext cx="2286016" cy="158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214546" y="1643050"/>
              <a:ext cx="4429156" cy="2214578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V="1">
              <a:off x="2214546" y="1643050"/>
              <a:ext cx="4500594" cy="2286016"/>
            </a:xfrm>
            <a:prstGeom prst="line">
              <a:avLst/>
            </a:prstGeom>
            <a:ln w="762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071934" y="278605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2222500" y="1866900"/>
              <a:ext cx="355600" cy="127000"/>
            </a:xfrm>
            <a:custGeom>
              <a:avLst/>
              <a:gdLst>
                <a:gd name="connsiteX0" fmla="*/ 0 w 355600"/>
                <a:gd name="connsiteY0" fmla="*/ 127000 h 127000"/>
                <a:gd name="connsiteX1" fmla="*/ 177800 w 355600"/>
                <a:gd name="connsiteY1" fmla="*/ 114300 h 127000"/>
                <a:gd name="connsiteX2" fmla="*/ 355600 w 355600"/>
                <a:gd name="connsiteY2" fmla="*/ 0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5600" h="127000">
                  <a:moveTo>
                    <a:pt x="0" y="127000"/>
                  </a:moveTo>
                  <a:lnTo>
                    <a:pt x="177800" y="114300"/>
                  </a:lnTo>
                  <a:cubicBezTo>
                    <a:pt x="237067" y="93133"/>
                    <a:pt x="296333" y="46566"/>
                    <a:pt x="355600" y="0"/>
                  </a:cubicBezTo>
                </a:path>
              </a:pathLst>
            </a:custGeom>
            <a:ln w="38100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6074833" y="3683000"/>
              <a:ext cx="97367" cy="215900"/>
            </a:xfrm>
            <a:custGeom>
              <a:avLst/>
              <a:gdLst>
                <a:gd name="connsiteX0" fmla="*/ 97367 w 97367"/>
                <a:gd name="connsiteY0" fmla="*/ 0 h 215900"/>
                <a:gd name="connsiteX1" fmla="*/ 8467 w 97367"/>
                <a:gd name="connsiteY1" fmla="*/ 101600 h 215900"/>
                <a:gd name="connsiteX2" fmla="*/ 46567 w 97367"/>
                <a:gd name="connsiteY2" fmla="*/ 215900 h 21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367" h="215900">
                  <a:moveTo>
                    <a:pt x="97367" y="0"/>
                  </a:moveTo>
                  <a:cubicBezTo>
                    <a:pt x="57150" y="32808"/>
                    <a:pt x="16934" y="65617"/>
                    <a:pt x="8467" y="101600"/>
                  </a:cubicBezTo>
                  <a:cubicBezTo>
                    <a:pt x="0" y="137583"/>
                    <a:pt x="23283" y="176741"/>
                    <a:pt x="46567" y="215900"/>
                  </a:cubicBezTo>
                </a:path>
              </a:pathLst>
            </a:cu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5979583" y="3619500"/>
              <a:ext cx="116417" cy="266700"/>
            </a:xfrm>
            <a:custGeom>
              <a:avLst/>
              <a:gdLst>
                <a:gd name="connsiteX0" fmla="*/ 116417 w 116417"/>
                <a:gd name="connsiteY0" fmla="*/ 0 h 266700"/>
                <a:gd name="connsiteX1" fmla="*/ 52917 w 116417"/>
                <a:gd name="connsiteY1" fmla="*/ 76200 h 266700"/>
                <a:gd name="connsiteX2" fmla="*/ 2117 w 116417"/>
                <a:gd name="connsiteY2" fmla="*/ 190500 h 266700"/>
                <a:gd name="connsiteX3" fmla="*/ 40217 w 116417"/>
                <a:gd name="connsiteY3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417" h="266700">
                  <a:moveTo>
                    <a:pt x="116417" y="0"/>
                  </a:moveTo>
                  <a:cubicBezTo>
                    <a:pt x="94192" y="22225"/>
                    <a:pt x="71967" y="44450"/>
                    <a:pt x="52917" y="76200"/>
                  </a:cubicBezTo>
                  <a:cubicBezTo>
                    <a:pt x="33867" y="107950"/>
                    <a:pt x="4234" y="158750"/>
                    <a:pt x="2117" y="190500"/>
                  </a:cubicBezTo>
                  <a:cubicBezTo>
                    <a:pt x="0" y="222250"/>
                    <a:pt x="40217" y="266700"/>
                    <a:pt x="40217" y="266700"/>
                  </a:cubicBezTo>
                </a:path>
              </a:pathLst>
            </a:cu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285984" y="1928802"/>
              <a:ext cx="5000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72132" y="3429000"/>
              <a:ext cx="5000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ru-RU" sz="32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6" name="Объект 35"/>
            <p:cNvGraphicFramePr>
              <a:graphicFrameLocks noChangeAspect="1"/>
            </p:cNvGraphicFramePr>
            <p:nvPr/>
          </p:nvGraphicFramePr>
          <p:xfrm>
            <a:off x="3286116" y="2500306"/>
            <a:ext cx="692154" cy="582867"/>
          </p:xfrm>
          <a:graphic>
            <a:graphicData uri="http://schemas.openxmlformats.org/presentationml/2006/ole">
              <p:oleObj spid="_x0000_s55299" name="Формула" r:id="rId4" imgW="241200" imgH="203040" progId="Equation.3">
                <p:embed/>
              </p:oleObj>
            </a:graphicData>
          </a:graphic>
        </p:graphicFrame>
      </p:grp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5357818" y="428604"/>
          <a:ext cx="3416300" cy="723900"/>
        </p:xfrm>
        <a:graphic>
          <a:graphicData uri="http://schemas.openxmlformats.org/presentationml/2006/ole">
            <p:oleObj spid="_x0000_s55300" name="Формула" r:id="rId5" imgW="1079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99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6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642910" y="4714884"/>
          <a:ext cx="8180388" cy="1590675"/>
        </p:xfrm>
        <a:graphic>
          <a:graphicData uri="http://schemas.openxmlformats.org/presentationml/2006/ole">
            <p:oleObj spid="_x0000_s56322" name="Формула" r:id="rId3" imgW="2349360" imgH="457200" progId="Equation.3">
              <p:embed/>
            </p:oleObj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5143500" y="357188"/>
          <a:ext cx="3617913" cy="723900"/>
        </p:xfrm>
        <a:graphic>
          <a:graphicData uri="http://schemas.openxmlformats.org/presentationml/2006/ole">
            <p:oleObj spid="_x0000_s56323" name="Формула" r:id="rId4" imgW="1143000" imgH="228600" progId="Equation.3">
              <p:embed/>
            </p:oleObj>
          </a:graphicData>
        </a:graphic>
      </p:graphicFrame>
      <p:grpSp>
        <p:nvGrpSpPr>
          <p:cNvPr id="20" name="Группа 19"/>
          <p:cNvGrpSpPr/>
          <p:nvPr/>
        </p:nvGrpSpPr>
        <p:grpSpPr>
          <a:xfrm>
            <a:off x="285720" y="928670"/>
            <a:ext cx="7000924" cy="3617079"/>
            <a:chOff x="285720" y="928670"/>
            <a:chExt cx="7000924" cy="3617079"/>
          </a:xfrm>
        </p:grpSpPr>
        <p:sp>
          <p:nvSpPr>
            <p:cNvPr id="31" name="Полилиния 30"/>
            <p:cNvSpPr/>
            <p:nvPr/>
          </p:nvSpPr>
          <p:spPr>
            <a:xfrm>
              <a:off x="1574800" y="3810000"/>
              <a:ext cx="169333" cy="254000"/>
            </a:xfrm>
            <a:custGeom>
              <a:avLst/>
              <a:gdLst>
                <a:gd name="connsiteX0" fmla="*/ 0 w 169333"/>
                <a:gd name="connsiteY0" fmla="*/ 0 h 254000"/>
                <a:gd name="connsiteX1" fmla="*/ 127000 w 169333"/>
                <a:gd name="connsiteY1" fmla="*/ 76200 h 254000"/>
                <a:gd name="connsiteX2" fmla="*/ 165100 w 169333"/>
                <a:gd name="connsiteY2" fmla="*/ 165100 h 254000"/>
                <a:gd name="connsiteX3" fmla="*/ 152400 w 169333"/>
                <a:gd name="connsiteY3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333" h="254000">
                  <a:moveTo>
                    <a:pt x="0" y="0"/>
                  </a:moveTo>
                  <a:cubicBezTo>
                    <a:pt x="49741" y="24341"/>
                    <a:pt x="99483" y="48683"/>
                    <a:pt x="127000" y="76200"/>
                  </a:cubicBezTo>
                  <a:cubicBezTo>
                    <a:pt x="154517" y="103717"/>
                    <a:pt x="160867" y="135467"/>
                    <a:pt x="165100" y="165100"/>
                  </a:cubicBezTo>
                  <a:cubicBezTo>
                    <a:pt x="169333" y="194733"/>
                    <a:pt x="160866" y="224366"/>
                    <a:pt x="152400" y="254000"/>
                  </a:cubicBezTo>
                </a:path>
              </a:pathLst>
            </a:custGeom>
            <a:ln w="38100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4143372" y="3714752"/>
              <a:ext cx="142875" cy="357190"/>
            </a:xfrm>
            <a:custGeom>
              <a:avLst/>
              <a:gdLst>
                <a:gd name="connsiteX0" fmla="*/ 97367 w 97367"/>
                <a:gd name="connsiteY0" fmla="*/ 0 h 215900"/>
                <a:gd name="connsiteX1" fmla="*/ 8467 w 97367"/>
                <a:gd name="connsiteY1" fmla="*/ 101600 h 215900"/>
                <a:gd name="connsiteX2" fmla="*/ 46567 w 97367"/>
                <a:gd name="connsiteY2" fmla="*/ 215900 h 21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367" h="215900">
                  <a:moveTo>
                    <a:pt x="97367" y="0"/>
                  </a:moveTo>
                  <a:cubicBezTo>
                    <a:pt x="57150" y="32808"/>
                    <a:pt x="16934" y="65617"/>
                    <a:pt x="8467" y="101600"/>
                  </a:cubicBezTo>
                  <a:cubicBezTo>
                    <a:pt x="0" y="137583"/>
                    <a:pt x="23283" y="176741"/>
                    <a:pt x="46567" y="215900"/>
                  </a:cubicBezTo>
                </a:path>
              </a:pathLst>
            </a:cu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4040717" y="3644900"/>
              <a:ext cx="162983" cy="444500"/>
            </a:xfrm>
            <a:custGeom>
              <a:avLst/>
              <a:gdLst>
                <a:gd name="connsiteX0" fmla="*/ 162983 w 162983"/>
                <a:gd name="connsiteY0" fmla="*/ 0 h 444500"/>
                <a:gd name="connsiteX1" fmla="*/ 23283 w 162983"/>
                <a:gd name="connsiteY1" fmla="*/ 165100 h 444500"/>
                <a:gd name="connsiteX2" fmla="*/ 23283 w 162983"/>
                <a:gd name="connsiteY2" fmla="*/ 330200 h 444500"/>
                <a:gd name="connsiteX3" fmla="*/ 48683 w 162983"/>
                <a:gd name="connsiteY3" fmla="*/ 444500 h 44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983" h="444500">
                  <a:moveTo>
                    <a:pt x="162983" y="0"/>
                  </a:moveTo>
                  <a:cubicBezTo>
                    <a:pt x="104774" y="55033"/>
                    <a:pt x="46566" y="110067"/>
                    <a:pt x="23283" y="165100"/>
                  </a:cubicBezTo>
                  <a:cubicBezTo>
                    <a:pt x="0" y="220133"/>
                    <a:pt x="19050" y="283633"/>
                    <a:pt x="23283" y="330200"/>
                  </a:cubicBezTo>
                  <a:cubicBezTo>
                    <a:pt x="27516" y="376767"/>
                    <a:pt x="38099" y="410633"/>
                    <a:pt x="48683" y="444500"/>
                  </a:cubicBezTo>
                </a:path>
              </a:pathLst>
            </a:cu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928662" y="1643050"/>
              <a:ext cx="5643602" cy="2428892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786183" y="1785529"/>
              <a:ext cx="2428892" cy="2143934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500298" y="92867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72264" y="100010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071802" y="1643050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393405" y="1821645"/>
              <a:ext cx="2428892" cy="2071702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rot="16200000" flipH="1">
              <a:off x="2571736" y="2143116"/>
              <a:ext cx="2428892" cy="1428760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857356" y="3571876"/>
              <a:ext cx="5000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643306" y="3429000"/>
              <a:ext cx="5000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ru-RU" sz="32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1171</TotalTime>
  <Words>43</Words>
  <PresentationFormat>Экран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Аспект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Anubis 777</cp:lastModifiedBy>
  <cp:revision>260</cp:revision>
  <dcterms:modified xsi:type="dcterms:W3CDTF">2012-01-27T13:56:51Z</dcterms:modified>
</cp:coreProperties>
</file>