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ина\Мои документы\Мои рисунки\Геращенко2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89886" y="357166"/>
            <a:ext cx="4761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Тематическая игра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103" y="3786190"/>
            <a:ext cx="88488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Estrangelo Edessa" pitchFamily="66"/>
              </a:rPr>
              <a:t>«Зажги свою звезду»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Estrangelo Edessa" pitchFamily="66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4525" y="5715016"/>
            <a:ext cx="56616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Геращенко Людмила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узьминична</a:t>
            </a:r>
          </a:p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58837" y="785794"/>
            <a:ext cx="55789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игру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14480" y="1142984"/>
            <a:ext cx="2391419" cy="239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2690826" cy="26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63755">
            <a:off x="6761914" y="2689957"/>
            <a:ext cx="1794057" cy="179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96"/>
            <a:ext cx="1571604" cy="15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14338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11969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26084">
            <a:off x="629209" y="3415298"/>
            <a:ext cx="2003641" cy="20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47608" y="0"/>
            <a:ext cx="1096392" cy="109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120074" y="5834074"/>
            <a:ext cx="762000" cy="12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142852"/>
            <a:ext cx="3173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428604"/>
            <a:ext cx="4496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071678"/>
            <a:ext cx="81293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Стараться правильно отвечать на вопросы,</a:t>
            </a:r>
          </a:p>
          <a:p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выполняя задания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571612"/>
            <a:ext cx="6080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участвовать в игре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нина\Мои документы\Мои рисунки\Геращенко2\zvezd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86124"/>
            <a:ext cx="2500330" cy="302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88598" y="428604"/>
            <a:ext cx="2548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</a:rPr>
              <a:t>Первый конкурс </a:t>
            </a:r>
            <a:endParaRPr lang="ru-RU" sz="24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547" y="785794"/>
            <a:ext cx="5181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«Ежели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 вежливы»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71612"/>
            <a:ext cx="828680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«Ничто не дается нам так дешево </a:t>
            </a:r>
          </a:p>
          <a:p>
            <a:pPr algn="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не ценится так дорого как вежливость»</a:t>
            </a:r>
          </a:p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Сервантес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4" descr="im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953" y="3499554"/>
            <a:ext cx="3938047" cy="33584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2967335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 Продолжи пословицу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876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Добрые слова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071942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3. Пойми меня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9445" y="428604"/>
            <a:ext cx="24469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</a:rPr>
              <a:t>Второй конкурс </a:t>
            </a:r>
            <a:endParaRPr lang="ru-RU" sz="24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71612"/>
            <a:ext cx="828680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«Никакое общение между людьми невозможно без дружбы»</a:t>
            </a:r>
          </a:p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Сократ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967335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 Ты – мне, я - тебе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876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Друг познается в беде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071942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3. Законы дружбы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857232"/>
            <a:ext cx="6482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«Если друг оказался вдруг»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3" descr="C:\Documents and Settings\Администратор\Рабочий стол\Анимации\анимашки\KIDS\AN1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19837" y="4291013"/>
            <a:ext cx="28241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457200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4. Продолжи пословицу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52"/>
            <a:ext cx="27527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428604"/>
            <a:ext cx="24098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</a:rPr>
              <a:t>Третий конкурс </a:t>
            </a:r>
            <a:endParaRPr lang="ru-RU" sz="24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928670"/>
            <a:ext cx="4486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«Человек и закон»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643446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 Экзамен на зрелость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72074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Применение законов в жизни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500306"/>
            <a:ext cx="828680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«Знание закона заключается не в том, чтобы помнить их слова, а в том, чтобы постигать их смысл!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Цицерон</a:t>
            </a:r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285728"/>
            <a:ext cx="29438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</a:rPr>
              <a:t>Четвертый конкурс </a:t>
            </a:r>
            <a:endParaRPr lang="ru-RU" sz="24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642918"/>
            <a:ext cx="4831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край родной»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214686"/>
            <a:ext cx="5357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о Ямале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нина\Мои документы\Мои рисунки\солнышко\16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133266" cy="274797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7224" y="1357298"/>
            <a:ext cx="571504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 мой Север на первый взгляд</a:t>
            </a:r>
          </a:p>
          <a:p>
            <a:r>
              <a:rPr lang="ru-RU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ветры завывают за стеною,</a:t>
            </a:r>
          </a:p>
          <a:p>
            <a:r>
              <a:rPr lang="ru-RU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каждый вас увидеть будет рад</a:t>
            </a:r>
          </a:p>
          <a:p>
            <a:r>
              <a:rPr lang="ru-RU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обогреть душевной теплотою.</a:t>
            </a:r>
          </a:p>
          <a:p>
            <a:pPr algn="r"/>
            <a:r>
              <a:rPr lang="ru-RU" sz="24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Л.Лапцуй</a:t>
            </a:r>
            <a:endParaRPr lang="ru-RU" sz="2400" b="1" spc="5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spc="5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9555"/>
            <a:ext cx="2702741" cy="29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307" y="3309922"/>
            <a:ext cx="2412693" cy="35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350" y="0"/>
            <a:ext cx="48196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1500174"/>
            <a:ext cx="757242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текст телеграммы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Подписать конверт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Написать заявление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Позвонить по телефону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Задать вопросы прохожему</a:t>
            </a:r>
          </a:p>
          <a:p>
            <a:pPr>
              <a:buFont typeface="Wingdings" pitchFamily="2" charset="2"/>
              <a:buChar char="Ø"/>
            </a:pPr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0802" y="785794"/>
            <a:ext cx="6694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 порогом дома родного»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1190" y="428604"/>
            <a:ext cx="23434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</a:rPr>
              <a:t>Пятый конкурс </a:t>
            </a:r>
            <a:endParaRPr lang="ru-RU" sz="2400" b="1" cap="none" spc="50" dirty="0">
              <a:ln w="11430"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ина\Мои документы\Мои рисунки\Геращенко2\15550471_2107981_ss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85952" y="500042"/>
            <a:ext cx="2504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</a:rPr>
              <a:t>Шестой конкурс </a:t>
            </a:r>
            <a:endParaRPr lang="ru-RU" sz="2400" b="1" cap="none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71612"/>
            <a:ext cx="828680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«Никакое общение между людьми невозможно без дружбы»</a:t>
            </a:r>
          </a:p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Сократ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714620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 Подумай и рассуди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14324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Семейный бюджет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571876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3. Ответы на вопросы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0381" y="857232"/>
            <a:ext cx="4993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«Деньги любят счет»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3138938" cy="26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8172"/>
            <a:ext cx="2664714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247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Нина</cp:lastModifiedBy>
  <cp:revision>59</cp:revision>
  <dcterms:modified xsi:type="dcterms:W3CDTF">2012-01-28T07:52:41Z</dcterms:modified>
</cp:coreProperties>
</file>